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50" d="100"/>
          <a:sy n="50" d="100"/>
        </p:scale>
        <p:origin x="642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32589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3">
            <a:extLst>
              <a:ext uri="{FF2B5EF4-FFF2-40B4-BE49-F238E27FC236}">
                <a16:creationId xmlns:a16="http://schemas.microsoft.com/office/drawing/2014/main" id="{57A3CECD-8E3E-47B1-B6F5-2E5A4DE34A37}"/>
              </a:ext>
            </a:extLst>
          </p:cNvPr>
          <p:cNvSpPr>
            <a:spLocks noEditPoints="1"/>
          </p:cNvSpPr>
          <p:nvPr/>
        </p:nvSpPr>
        <p:spPr bwMode="auto">
          <a:xfrm>
            <a:off x="8232607" y="827183"/>
            <a:ext cx="835376" cy="1616184"/>
          </a:xfrm>
          <a:custGeom>
            <a:avLst/>
            <a:gdLst>
              <a:gd name="T0" fmla="*/ 826 w 1041"/>
              <a:gd name="T1" fmla="*/ 74 h 2014"/>
              <a:gd name="T2" fmla="*/ 750 w 1041"/>
              <a:gd name="T3" fmla="*/ 14 h 2014"/>
              <a:gd name="T4" fmla="*/ 648 w 1041"/>
              <a:gd name="T5" fmla="*/ 2 h 2014"/>
              <a:gd name="T6" fmla="*/ 608 w 1041"/>
              <a:gd name="T7" fmla="*/ 58 h 2014"/>
              <a:gd name="T8" fmla="*/ 554 w 1041"/>
              <a:gd name="T9" fmla="*/ 29 h 2014"/>
              <a:gd name="T10" fmla="*/ 529 w 1041"/>
              <a:gd name="T11" fmla="*/ 79 h 2014"/>
              <a:gd name="T12" fmla="*/ 514 w 1041"/>
              <a:gd name="T13" fmla="*/ 185 h 2014"/>
              <a:gd name="T14" fmla="*/ 465 w 1041"/>
              <a:gd name="T15" fmla="*/ 245 h 2014"/>
              <a:gd name="T16" fmla="*/ 570 w 1041"/>
              <a:gd name="T17" fmla="*/ 226 h 2014"/>
              <a:gd name="T18" fmla="*/ 583 w 1041"/>
              <a:gd name="T19" fmla="*/ 274 h 2014"/>
              <a:gd name="T20" fmla="*/ 575 w 1041"/>
              <a:gd name="T21" fmla="*/ 310 h 2014"/>
              <a:gd name="T22" fmla="*/ 509 w 1041"/>
              <a:gd name="T23" fmla="*/ 338 h 2014"/>
              <a:gd name="T24" fmla="*/ 374 w 1041"/>
              <a:gd name="T25" fmla="*/ 382 h 2014"/>
              <a:gd name="T26" fmla="*/ 298 w 1041"/>
              <a:gd name="T27" fmla="*/ 535 h 2014"/>
              <a:gd name="T28" fmla="*/ 264 w 1041"/>
              <a:gd name="T29" fmla="*/ 662 h 2014"/>
              <a:gd name="T30" fmla="*/ 347 w 1041"/>
              <a:gd name="T31" fmla="*/ 834 h 2014"/>
              <a:gd name="T32" fmla="*/ 269 w 1041"/>
              <a:gd name="T33" fmla="*/ 860 h 2014"/>
              <a:gd name="T34" fmla="*/ 247 w 1041"/>
              <a:gd name="T35" fmla="*/ 883 h 2014"/>
              <a:gd name="T36" fmla="*/ 144 w 1041"/>
              <a:gd name="T37" fmla="*/ 983 h 2014"/>
              <a:gd name="T38" fmla="*/ 1 w 1041"/>
              <a:gd name="T39" fmla="*/ 1022 h 2014"/>
              <a:gd name="T40" fmla="*/ 18 w 1041"/>
              <a:gd name="T41" fmla="*/ 1061 h 2014"/>
              <a:gd name="T42" fmla="*/ 49 w 1041"/>
              <a:gd name="T43" fmla="*/ 1230 h 2014"/>
              <a:gd name="T44" fmla="*/ 86 w 1041"/>
              <a:gd name="T45" fmla="*/ 1314 h 2014"/>
              <a:gd name="T46" fmla="*/ 433 w 1041"/>
              <a:gd name="T47" fmla="*/ 1422 h 2014"/>
              <a:gd name="T48" fmla="*/ 514 w 1041"/>
              <a:gd name="T49" fmla="*/ 1389 h 2014"/>
              <a:gd name="T50" fmla="*/ 446 w 1041"/>
              <a:gd name="T51" fmla="*/ 1689 h 2014"/>
              <a:gd name="T52" fmla="*/ 406 w 1041"/>
              <a:gd name="T53" fmla="*/ 1831 h 2014"/>
              <a:gd name="T54" fmla="*/ 401 w 1041"/>
              <a:gd name="T55" fmla="*/ 1885 h 2014"/>
              <a:gd name="T56" fmla="*/ 480 w 1041"/>
              <a:gd name="T57" fmla="*/ 1930 h 2014"/>
              <a:gd name="T58" fmla="*/ 503 w 1041"/>
              <a:gd name="T59" fmla="*/ 1996 h 2014"/>
              <a:gd name="T60" fmla="*/ 716 w 1041"/>
              <a:gd name="T61" fmla="*/ 2012 h 2014"/>
              <a:gd name="T62" fmla="*/ 749 w 1041"/>
              <a:gd name="T63" fmla="*/ 1993 h 2014"/>
              <a:gd name="T64" fmla="*/ 690 w 1041"/>
              <a:gd name="T65" fmla="*/ 1938 h 2014"/>
              <a:gd name="T66" fmla="*/ 679 w 1041"/>
              <a:gd name="T67" fmla="*/ 1835 h 2014"/>
              <a:gd name="T68" fmla="*/ 686 w 1041"/>
              <a:gd name="T69" fmla="*/ 1675 h 2014"/>
              <a:gd name="T70" fmla="*/ 770 w 1041"/>
              <a:gd name="T71" fmla="*/ 1237 h 2014"/>
              <a:gd name="T72" fmla="*/ 809 w 1041"/>
              <a:gd name="T73" fmla="*/ 1070 h 2014"/>
              <a:gd name="T74" fmla="*/ 853 w 1041"/>
              <a:gd name="T75" fmla="*/ 942 h 2014"/>
              <a:gd name="T76" fmla="*/ 956 w 1041"/>
              <a:gd name="T77" fmla="*/ 839 h 2014"/>
              <a:gd name="T78" fmla="*/ 961 w 1041"/>
              <a:gd name="T79" fmla="*/ 913 h 2014"/>
              <a:gd name="T80" fmla="*/ 985 w 1041"/>
              <a:gd name="T81" fmla="*/ 946 h 2014"/>
              <a:gd name="T82" fmla="*/ 1024 w 1041"/>
              <a:gd name="T83" fmla="*/ 926 h 2014"/>
              <a:gd name="T84" fmla="*/ 1028 w 1041"/>
              <a:gd name="T85" fmla="*/ 848 h 2014"/>
              <a:gd name="T86" fmla="*/ 995 w 1041"/>
              <a:gd name="T87" fmla="*/ 773 h 2014"/>
              <a:gd name="T88" fmla="*/ 947 w 1041"/>
              <a:gd name="T89" fmla="*/ 638 h 2014"/>
              <a:gd name="T90" fmla="*/ 917 w 1041"/>
              <a:gd name="T91" fmla="*/ 560 h 2014"/>
              <a:gd name="T92" fmla="*/ 834 w 1041"/>
              <a:gd name="T93" fmla="*/ 387 h 2014"/>
              <a:gd name="T94" fmla="*/ 776 w 1041"/>
              <a:gd name="T95" fmla="*/ 327 h 2014"/>
              <a:gd name="T96" fmla="*/ 796 w 1041"/>
              <a:gd name="T97" fmla="*/ 300 h 2014"/>
              <a:gd name="T98" fmla="*/ 809 w 1041"/>
              <a:gd name="T99" fmla="*/ 225 h 2014"/>
              <a:gd name="T100" fmla="*/ 894 w 1041"/>
              <a:gd name="T101" fmla="*/ 224 h 2014"/>
              <a:gd name="T102" fmla="*/ 901 w 1041"/>
              <a:gd name="T103" fmla="*/ 197 h 2014"/>
              <a:gd name="T104" fmla="*/ 858 w 1041"/>
              <a:gd name="T105" fmla="*/ 166 h 2014"/>
              <a:gd name="T106" fmla="*/ 392 w 1041"/>
              <a:gd name="T107" fmla="*/ 762 h 2014"/>
              <a:gd name="T108" fmla="*/ 347 w 1041"/>
              <a:gd name="T109" fmla="*/ 859 h 2014"/>
              <a:gd name="T110" fmla="*/ 382 w 1041"/>
              <a:gd name="T111" fmla="*/ 904 h 2014"/>
              <a:gd name="T112" fmla="*/ 284 w 1041"/>
              <a:gd name="T113" fmla="*/ 887 h 2014"/>
              <a:gd name="T114" fmla="*/ 347 w 1041"/>
              <a:gd name="T115" fmla="*/ 859 h 2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41" h="2014">
                <a:moveTo>
                  <a:pt x="834" y="161"/>
                </a:moveTo>
                <a:lnTo>
                  <a:pt x="834" y="161"/>
                </a:lnTo>
                <a:lnTo>
                  <a:pt x="832" y="129"/>
                </a:lnTo>
                <a:lnTo>
                  <a:pt x="831" y="104"/>
                </a:lnTo>
                <a:lnTo>
                  <a:pt x="829" y="83"/>
                </a:lnTo>
                <a:lnTo>
                  <a:pt x="829" y="83"/>
                </a:lnTo>
                <a:lnTo>
                  <a:pt x="826" y="74"/>
                </a:lnTo>
                <a:lnTo>
                  <a:pt x="821" y="66"/>
                </a:lnTo>
                <a:lnTo>
                  <a:pt x="814" y="54"/>
                </a:lnTo>
                <a:lnTo>
                  <a:pt x="805" y="45"/>
                </a:lnTo>
                <a:lnTo>
                  <a:pt x="794" y="35"/>
                </a:lnTo>
                <a:lnTo>
                  <a:pt x="781" y="26"/>
                </a:lnTo>
                <a:lnTo>
                  <a:pt x="766" y="19"/>
                </a:lnTo>
                <a:lnTo>
                  <a:pt x="750" y="14"/>
                </a:lnTo>
                <a:lnTo>
                  <a:pt x="750" y="14"/>
                </a:lnTo>
                <a:lnTo>
                  <a:pt x="715" y="7"/>
                </a:lnTo>
                <a:lnTo>
                  <a:pt x="697" y="3"/>
                </a:lnTo>
                <a:lnTo>
                  <a:pt x="681" y="0"/>
                </a:lnTo>
                <a:lnTo>
                  <a:pt x="665" y="0"/>
                </a:lnTo>
                <a:lnTo>
                  <a:pt x="653" y="0"/>
                </a:lnTo>
                <a:lnTo>
                  <a:pt x="648" y="2"/>
                </a:lnTo>
                <a:lnTo>
                  <a:pt x="643" y="4"/>
                </a:lnTo>
                <a:lnTo>
                  <a:pt x="640" y="7"/>
                </a:lnTo>
                <a:lnTo>
                  <a:pt x="637" y="9"/>
                </a:lnTo>
                <a:lnTo>
                  <a:pt x="637" y="9"/>
                </a:lnTo>
                <a:lnTo>
                  <a:pt x="619" y="41"/>
                </a:lnTo>
                <a:lnTo>
                  <a:pt x="608" y="58"/>
                </a:lnTo>
                <a:lnTo>
                  <a:pt x="608" y="58"/>
                </a:lnTo>
                <a:lnTo>
                  <a:pt x="604" y="53"/>
                </a:lnTo>
                <a:lnTo>
                  <a:pt x="592" y="43"/>
                </a:lnTo>
                <a:lnTo>
                  <a:pt x="583" y="37"/>
                </a:lnTo>
                <a:lnTo>
                  <a:pt x="575" y="32"/>
                </a:lnTo>
                <a:lnTo>
                  <a:pt x="565" y="30"/>
                </a:lnTo>
                <a:lnTo>
                  <a:pt x="554" y="29"/>
                </a:lnTo>
                <a:lnTo>
                  <a:pt x="554" y="29"/>
                </a:lnTo>
                <a:lnTo>
                  <a:pt x="549" y="30"/>
                </a:lnTo>
                <a:lnTo>
                  <a:pt x="544" y="32"/>
                </a:lnTo>
                <a:lnTo>
                  <a:pt x="540" y="37"/>
                </a:lnTo>
                <a:lnTo>
                  <a:pt x="536" y="43"/>
                </a:lnTo>
                <a:lnTo>
                  <a:pt x="534" y="51"/>
                </a:lnTo>
                <a:lnTo>
                  <a:pt x="532" y="59"/>
                </a:lnTo>
                <a:lnTo>
                  <a:pt x="529" y="79"/>
                </a:lnTo>
                <a:lnTo>
                  <a:pt x="525" y="101"/>
                </a:lnTo>
                <a:lnTo>
                  <a:pt x="524" y="123"/>
                </a:lnTo>
                <a:lnTo>
                  <a:pt x="522" y="145"/>
                </a:lnTo>
                <a:lnTo>
                  <a:pt x="519" y="166"/>
                </a:lnTo>
                <a:lnTo>
                  <a:pt x="519" y="166"/>
                </a:lnTo>
                <a:lnTo>
                  <a:pt x="517" y="176"/>
                </a:lnTo>
                <a:lnTo>
                  <a:pt x="514" y="185"/>
                </a:lnTo>
                <a:lnTo>
                  <a:pt x="511" y="192"/>
                </a:lnTo>
                <a:lnTo>
                  <a:pt x="507" y="199"/>
                </a:lnTo>
                <a:lnTo>
                  <a:pt x="498" y="213"/>
                </a:lnTo>
                <a:lnTo>
                  <a:pt x="489" y="224"/>
                </a:lnTo>
                <a:lnTo>
                  <a:pt x="480" y="234"/>
                </a:lnTo>
                <a:lnTo>
                  <a:pt x="473" y="240"/>
                </a:lnTo>
                <a:lnTo>
                  <a:pt x="465" y="245"/>
                </a:lnTo>
                <a:lnTo>
                  <a:pt x="514" y="235"/>
                </a:lnTo>
                <a:lnTo>
                  <a:pt x="514" y="264"/>
                </a:lnTo>
                <a:lnTo>
                  <a:pt x="559" y="215"/>
                </a:lnTo>
                <a:lnTo>
                  <a:pt x="559" y="215"/>
                </a:lnTo>
                <a:lnTo>
                  <a:pt x="561" y="217"/>
                </a:lnTo>
                <a:lnTo>
                  <a:pt x="567" y="223"/>
                </a:lnTo>
                <a:lnTo>
                  <a:pt x="570" y="226"/>
                </a:lnTo>
                <a:lnTo>
                  <a:pt x="573" y="231"/>
                </a:lnTo>
                <a:lnTo>
                  <a:pt x="576" y="237"/>
                </a:lnTo>
                <a:lnTo>
                  <a:pt x="578" y="245"/>
                </a:lnTo>
                <a:lnTo>
                  <a:pt x="578" y="245"/>
                </a:lnTo>
                <a:lnTo>
                  <a:pt x="583" y="267"/>
                </a:lnTo>
                <a:lnTo>
                  <a:pt x="583" y="274"/>
                </a:lnTo>
                <a:lnTo>
                  <a:pt x="583" y="274"/>
                </a:lnTo>
                <a:lnTo>
                  <a:pt x="583" y="277"/>
                </a:lnTo>
                <a:lnTo>
                  <a:pt x="584" y="285"/>
                </a:lnTo>
                <a:lnTo>
                  <a:pt x="582" y="294"/>
                </a:lnTo>
                <a:lnTo>
                  <a:pt x="581" y="299"/>
                </a:lnTo>
                <a:lnTo>
                  <a:pt x="578" y="304"/>
                </a:lnTo>
                <a:lnTo>
                  <a:pt x="578" y="304"/>
                </a:lnTo>
                <a:lnTo>
                  <a:pt x="575" y="310"/>
                </a:lnTo>
                <a:lnTo>
                  <a:pt x="573" y="315"/>
                </a:lnTo>
                <a:lnTo>
                  <a:pt x="572" y="316"/>
                </a:lnTo>
                <a:lnTo>
                  <a:pt x="570" y="318"/>
                </a:lnTo>
                <a:lnTo>
                  <a:pt x="559" y="323"/>
                </a:lnTo>
                <a:lnTo>
                  <a:pt x="559" y="323"/>
                </a:lnTo>
                <a:lnTo>
                  <a:pt x="538" y="330"/>
                </a:lnTo>
                <a:lnTo>
                  <a:pt x="509" y="338"/>
                </a:lnTo>
                <a:lnTo>
                  <a:pt x="476" y="347"/>
                </a:lnTo>
                <a:lnTo>
                  <a:pt x="441" y="358"/>
                </a:lnTo>
                <a:lnTo>
                  <a:pt x="441" y="358"/>
                </a:lnTo>
                <a:lnTo>
                  <a:pt x="410" y="368"/>
                </a:lnTo>
                <a:lnTo>
                  <a:pt x="389" y="374"/>
                </a:lnTo>
                <a:lnTo>
                  <a:pt x="381" y="377"/>
                </a:lnTo>
                <a:lnTo>
                  <a:pt x="374" y="382"/>
                </a:lnTo>
                <a:lnTo>
                  <a:pt x="368" y="388"/>
                </a:lnTo>
                <a:lnTo>
                  <a:pt x="362" y="397"/>
                </a:lnTo>
                <a:lnTo>
                  <a:pt x="362" y="397"/>
                </a:lnTo>
                <a:lnTo>
                  <a:pt x="347" y="428"/>
                </a:lnTo>
                <a:lnTo>
                  <a:pt x="327" y="472"/>
                </a:lnTo>
                <a:lnTo>
                  <a:pt x="309" y="513"/>
                </a:lnTo>
                <a:lnTo>
                  <a:pt x="298" y="535"/>
                </a:lnTo>
                <a:lnTo>
                  <a:pt x="298" y="535"/>
                </a:lnTo>
                <a:lnTo>
                  <a:pt x="295" y="542"/>
                </a:lnTo>
                <a:lnTo>
                  <a:pt x="290" y="555"/>
                </a:lnTo>
                <a:lnTo>
                  <a:pt x="279" y="594"/>
                </a:lnTo>
                <a:lnTo>
                  <a:pt x="268" y="634"/>
                </a:lnTo>
                <a:lnTo>
                  <a:pt x="265" y="650"/>
                </a:lnTo>
                <a:lnTo>
                  <a:pt x="264" y="662"/>
                </a:lnTo>
                <a:lnTo>
                  <a:pt x="264" y="662"/>
                </a:lnTo>
                <a:lnTo>
                  <a:pt x="265" y="668"/>
                </a:lnTo>
                <a:lnTo>
                  <a:pt x="268" y="676"/>
                </a:lnTo>
                <a:lnTo>
                  <a:pt x="277" y="698"/>
                </a:lnTo>
                <a:lnTo>
                  <a:pt x="290" y="725"/>
                </a:lnTo>
                <a:lnTo>
                  <a:pt x="304" y="753"/>
                </a:lnTo>
                <a:lnTo>
                  <a:pt x="347" y="834"/>
                </a:lnTo>
                <a:lnTo>
                  <a:pt x="347" y="834"/>
                </a:lnTo>
                <a:lnTo>
                  <a:pt x="347" y="835"/>
                </a:lnTo>
                <a:lnTo>
                  <a:pt x="345" y="838"/>
                </a:lnTo>
                <a:lnTo>
                  <a:pt x="335" y="840"/>
                </a:lnTo>
                <a:lnTo>
                  <a:pt x="303" y="849"/>
                </a:lnTo>
                <a:lnTo>
                  <a:pt x="286" y="854"/>
                </a:lnTo>
                <a:lnTo>
                  <a:pt x="269" y="860"/>
                </a:lnTo>
                <a:lnTo>
                  <a:pt x="263" y="862"/>
                </a:lnTo>
                <a:lnTo>
                  <a:pt x="257" y="866"/>
                </a:lnTo>
                <a:lnTo>
                  <a:pt x="252" y="870"/>
                </a:lnTo>
                <a:lnTo>
                  <a:pt x="249" y="874"/>
                </a:lnTo>
                <a:lnTo>
                  <a:pt x="249" y="874"/>
                </a:lnTo>
                <a:lnTo>
                  <a:pt x="248" y="878"/>
                </a:lnTo>
                <a:lnTo>
                  <a:pt x="247" y="883"/>
                </a:lnTo>
                <a:lnTo>
                  <a:pt x="245" y="897"/>
                </a:lnTo>
                <a:lnTo>
                  <a:pt x="247" y="910"/>
                </a:lnTo>
                <a:lnTo>
                  <a:pt x="248" y="925"/>
                </a:lnTo>
                <a:lnTo>
                  <a:pt x="252" y="951"/>
                </a:lnTo>
                <a:lnTo>
                  <a:pt x="254" y="962"/>
                </a:lnTo>
                <a:lnTo>
                  <a:pt x="254" y="962"/>
                </a:lnTo>
                <a:lnTo>
                  <a:pt x="144" y="983"/>
                </a:lnTo>
                <a:lnTo>
                  <a:pt x="63" y="1000"/>
                </a:lnTo>
                <a:lnTo>
                  <a:pt x="33" y="1006"/>
                </a:lnTo>
                <a:lnTo>
                  <a:pt x="18" y="1011"/>
                </a:lnTo>
                <a:lnTo>
                  <a:pt x="18" y="1011"/>
                </a:lnTo>
                <a:lnTo>
                  <a:pt x="7" y="1016"/>
                </a:lnTo>
                <a:lnTo>
                  <a:pt x="4" y="1018"/>
                </a:lnTo>
                <a:lnTo>
                  <a:pt x="1" y="1022"/>
                </a:lnTo>
                <a:lnTo>
                  <a:pt x="0" y="1026"/>
                </a:lnTo>
                <a:lnTo>
                  <a:pt x="1" y="1031"/>
                </a:lnTo>
                <a:lnTo>
                  <a:pt x="4" y="1037"/>
                </a:lnTo>
                <a:lnTo>
                  <a:pt x="8" y="1045"/>
                </a:lnTo>
                <a:lnTo>
                  <a:pt x="8" y="1045"/>
                </a:lnTo>
                <a:lnTo>
                  <a:pt x="15" y="1055"/>
                </a:lnTo>
                <a:lnTo>
                  <a:pt x="18" y="1061"/>
                </a:lnTo>
                <a:lnTo>
                  <a:pt x="23" y="1064"/>
                </a:lnTo>
                <a:lnTo>
                  <a:pt x="23" y="1064"/>
                </a:lnTo>
                <a:lnTo>
                  <a:pt x="23" y="1070"/>
                </a:lnTo>
                <a:lnTo>
                  <a:pt x="23" y="1070"/>
                </a:lnTo>
                <a:lnTo>
                  <a:pt x="28" y="1111"/>
                </a:lnTo>
                <a:lnTo>
                  <a:pt x="42" y="1188"/>
                </a:lnTo>
                <a:lnTo>
                  <a:pt x="49" y="1230"/>
                </a:lnTo>
                <a:lnTo>
                  <a:pt x="55" y="1265"/>
                </a:lnTo>
                <a:lnTo>
                  <a:pt x="63" y="1292"/>
                </a:lnTo>
                <a:lnTo>
                  <a:pt x="65" y="1301"/>
                </a:lnTo>
                <a:lnTo>
                  <a:pt x="67" y="1306"/>
                </a:lnTo>
                <a:lnTo>
                  <a:pt x="67" y="1306"/>
                </a:lnTo>
                <a:lnTo>
                  <a:pt x="74" y="1309"/>
                </a:lnTo>
                <a:lnTo>
                  <a:pt x="86" y="1314"/>
                </a:lnTo>
                <a:lnTo>
                  <a:pt x="128" y="1329"/>
                </a:lnTo>
                <a:lnTo>
                  <a:pt x="185" y="1349"/>
                </a:lnTo>
                <a:lnTo>
                  <a:pt x="250" y="1370"/>
                </a:lnTo>
                <a:lnTo>
                  <a:pt x="317" y="1391"/>
                </a:lnTo>
                <a:lnTo>
                  <a:pt x="376" y="1408"/>
                </a:lnTo>
                <a:lnTo>
                  <a:pt x="419" y="1420"/>
                </a:lnTo>
                <a:lnTo>
                  <a:pt x="433" y="1422"/>
                </a:lnTo>
                <a:lnTo>
                  <a:pt x="441" y="1424"/>
                </a:lnTo>
                <a:lnTo>
                  <a:pt x="441" y="1424"/>
                </a:lnTo>
                <a:lnTo>
                  <a:pt x="451" y="1421"/>
                </a:lnTo>
                <a:lnTo>
                  <a:pt x="462" y="1418"/>
                </a:lnTo>
                <a:lnTo>
                  <a:pt x="485" y="1406"/>
                </a:lnTo>
                <a:lnTo>
                  <a:pt x="506" y="1394"/>
                </a:lnTo>
                <a:lnTo>
                  <a:pt x="514" y="1389"/>
                </a:lnTo>
                <a:lnTo>
                  <a:pt x="514" y="1389"/>
                </a:lnTo>
                <a:lnTo>
                  <a:pt x="506" y="1432"/>
                </a:lnTo>
                <a:lnTo>
                  <a:pt x="485" y="1529"/>
                </a:lnTo>
                <a:lnTo>
                  <a:pt x="474" y="1585"/>
                </a:lnTo>
                <a:lnTo>
                  <a:pt x="462" y="1635"/>
                </a:lnTo>
                <a:lnTo>
                  <a:pt x="451" y="1674"/>
                </a:lnTo>
                <a:lnTo>
                  <a:pt x="446" y="1689"/>
                </a:lnTo>
                <a:lnTo>
                  <a:pt x="441" y="1699"/>
                </a:lnTo>
                <a:lnTo>
                  <a:pt x="441" y="1699"/>
                </a:lnTo>
                <a:lnTo>
                  <a:pt x="401" y="1768"/>
                </a:lnTo>
                <a:lnTo>
                  <a:pt x="421" y="1792"/>
                </a:lnTo>
                <a:lnTo>
                  <a:pt x="421" y="1792"/>
                </a:lnTo>
                <a:lnTo>
                  <a:pt x="416" y="1803"/>
                </a:lnTo>
                <a:lnTo>
                  <a:pt x="406" y="1831"/>
                </a:lnTo>
                <a:lnTo>
                  <a:pt x="401" y="1846"/>
                </a:lnTo>
                <a:lnTo>
                  <a:pt x="398" y="1862"/>
                </a:lnTo>
                <a:lnTo>
                  <a:pt x="398" y="1869"/>
                </a:lnTo>
                <a:lnTo>
                  <a:pt x="398" y="1876"/>
                </a:lnTo>
                <a:lnTo>
                  <a:pt x="399" y="1880"/>
                </a:lnTo>
                <a:lnTo>
                  <a:pt x="401" y="1885"/>
                </a:lnTo>
                <a:lnTo>
                  <a:pt x="401" y="1885"/>
                </a:lnTo>
                <a:lnTo>
                  <a:pt x="405" y="1889"/>
                </a:lnTo>
                <a:lnTo>
                  <a:pt x="409" y="1894"/>
                </a:lnTo>
                <a:lnTo>
                  <a:pt x="420" y="1901"/>
                </a:lnTo>
                <a:lnTo>
                  <a:pt x="433" y="1909"/>
                </a:lnTo>
                <a:lnTo>
                  <a:pt x="447" y="1915"/>
                </a:lnTo>
                <a:lnTo>
                  <a:pt x="470" y="1926"/>
                </a:lnTo>
                <a:lnTo>
                  <a:pt x="480" y="1930"/>
                </a:lnTo>
                <a:lnTo>
                  <a:pt x="480" y="1930"/>
                </a:lnTo>
                <a:lnTo>
                  <a:pt x="486" y="1958"/>
                </a:lnTo>
                <a:lnTo>
                  <a:pt x="494" y="1979"/>
                </a:lnTo>
                <a:lnTo>
                  <a:pt x="496" y="1987"/>
                </a:lnTo>
                <a:lnTo>
                  <a:pt x="500" y="1993"/>
                </a:lnTo>
                <a:lnTo>
                  <a:pt x="500" y="1993"/>
                </a:lnTo>
                <a:lnTo>
                  <a:pt x="503" y="1996"/>
                </a:lnTo>
                <a:lnTo>
                  <a:pt x="512" y="1998"/>
                </a:lnTo>
                <a:lnTo>
                  <a:pt x="539" y="2003"/>
                </a:lnTo>
                <a:lnTo>
                  <a:pt x="576" y="2008"/>
                </a:lnTo>
                <a:lnTo>
                  <a:pt x="618" y="2012"/>
                </a:lnTo>
                <a:lnTo>
                  <a:pt x="661" y="2014"/>
                </a:lnTo>
                <a:lnTo>
                  <a:pt x="699" y="2013"/>
                </a:lnTo>
                <a:lnTo>
                  <a:pt x="716" y="2012"/>
                </a:lnTo>
                <a:lnTo>
                  <a:pt x="729" y="2011"/>
                </a:lnTo>
                <a:lnTo>
                  <a:pt x="739" y="2007"/>
                </a:lnTo>
                <a:lnTo>
                  <a:pt x="743" y="2006"/>
                </a:lnTo>
                <a:lnTo>
                  <a:pt x="745" y="2003"/>
                </a:lnTo>
                <a:lnTo>
                  <a:pt x="745" y="2003"/>
                </a:lnTo>
                <a:lnTo>
                  <a:pt x="748" y="1998"/>
                </a:lnTo>
                <a:lnTo>
                  <a:pt x="749" y="1993"/>
                </a:lnTo>
                <a:lnTo>
                  <a:pt x="746" y="1987"/>
                </a:lnTo>
                <a:lnTo>
                  <a:pt x="744" y="1981"/>
                </a:lnTo>
                <a:lnTo>
                  <a:pt x="739" y="1975"/>
                </a:lnTo>
                <a:lnTo>
                  <a:pt x="733" y="1969"/>
                </a:lnTo>
                <a:lnTo>
                  <a:pt x="718" y="1957"/>
                </a:lnTo>
                <a:lnTo>
                  <a:pt x="703" y="1947"/>
                </a:lnTo>
                <a:lnTo>
                  <a:pt x="690" y="1938"/>
                </a:lnTo>
                <a:lnTo>
                  <a:pt x="676" y="1930"/>
                </a:lnTo>
                <a:lnTo>
                  <a:pt x="706" y="1915"/>
                </a:lnTo>
                <a:lnTo>
                  <a:pt x="686" y="1871"/>
                </a:lnTo>
                <a:lnTo>
                  <a:pt x="686" y="1871"/>
                </a:lnTo>
                <a:lnTo>
                  <a:pt x="685" y="1865"/>
                </a:lnTo>
                <a:lnTo>
                  <a:pt x="681" y="1847"/>
                </a:lnTo>
                <a:lnTo>
                  <a:pt x="679" y="1835"/>
                </a:lnTo>
                <a:lnTo>
                  <a:pt x="678" y="1819"/>
                </a:lnTo>
                <a:lnTo>
                  <a:pt x="676" y="1802"/>
                </a:lnTo>
                <a:lnTo>
                  <a:pt x="676" y="1782"/>
                </a:lnTo>
                <a:lnTo>
                  <a:pt x="676" y="1782"/>
                </a:lnTo>
                <a:lnTo>
                  <a:pt x="678" y="1759"/>
                </a:lnTo>
                <a:lnTo>
                  <a:pt x="680" y="1732"/>
                </a:lnTo>
                <a:lnTo>
                  <a:pt x="686" y="1675"/>
                </a:lnTo>
                <a:lnTo>
                  <a:pt x="696" y="1610"/>
                </a:lnTo>
                <a:lnTo>
                  <a:pt x="696" y="1610"/>
                </a:lnTo>
                <a:lnTo>
                  <a:pt x="726" y="1492"/>
                </a:lnTo>
                <a:lnTo>
                  <a:pt x="726" y="1492"/>
                </a:lnTo>
                <a:lnTo>
                  <a:pt x="735" y="1441"/>
                </a:lnTo>
                <a:lnTo>
                  <a:pt x="750" y="1360"/>
                </a:lnTo>
                <a:lnTo>
                  <a:pt x="770" y="1237"/>
                </a:lnTo>
                <a:lnTo>
                  <a:pt x="770" y="1237"/>
                </a:lnTo>
                <a:lnTo>
                  <a:pt x="772" y="1211"/>
                </a:lnTo>
                <a:lnTo>
                  <a:pt x="773" y="1176"/>
                </a:lnTo>
                <a:lnTo>
                  <a:pt x="775" y="1129"/>
                </a:lnTo>
                <a:lnTo>
                  <a:pt x="775" y="1129"/>
                </a:lnTo>
                <a:lnTo>
                  <a:pt x="792" y="1099"/>
                </a:lnTo>
                <a:lnTo>
                  <a:pt x="809" y="1070"/>
                </a:lnTo>
                <a:lnTo>
                  <a:pt x="824" y="1041"/>
                </a:lnTo>
                <a:lnTo>
                  <a:pt x="824" y="1041"/>
                </a:lnTo>
                <a:lnTo>
                  <a:pt x="836" y="1011"/>
                </a:lnTo>
                <a:lnTo>
                  <a:pt x="846" y="982"/>
                </a:lnTo>
                <a:lnTo>
                  <a:pt x="850" y="968"/>
                </a:lnTo>
                <a:lnTo>
                  <a:pt x="852" y="955"/>
                </a:lnTo>
                <a:lnTo>
                  <a:pt x="853" y="942"/>
                </a:lnTo>
                <a:lnTo>
                  <a:pt x="853" y="932"/>
                </a:lnTo>
                <a:lnTo>
                  <a:pt x="853" y="932"/>
                </a:lnTo>
                <a:lnTo>
                  <a:pt x="851" y="839"/>
                </a:lnTo>
                <a:lnTo>
                  <a:pt x="848" y="765"/>
                </a:lnTo>
                <a:lnTo>
                  <a:pt x="902" y="780"/>
                </a:lnTo>
                <a:lnTo>
                  <a:pt x="956" y="839"/>
                </a:lnTo>
                <a:lnTo>
                  <a:pt x="956" y="839"/>
                </a:lnTo>
                <a:lnTo>
                  <a:pt x="960" y="866"/>
                </a:lnTo>
                <a:lnTo>
                  <a:pt x="961" y="888"/>
                </a:lnTo>
                <a:lnTo>
                  <a:pt x="961" y="897"/>
                </a:lnTo>
                <a:lnTo>
                  <a:pt x="961" y="903"/>
                </a:lnTo>
                <a:lnTo>
                  <a:pt x="961" y="903"/>
                </a:lnTo>
                <a:lnTo>
                  <a:pt x="961" y="908"/>
                </a:lnTo>
                <a:lnTo>
                  <a:pt x="961" y="913"/>
                </a:lnTo>
                <a:lnTo>
                  <a:pt x="965" y="923"/>
                </a:lnTo>
                <a:lnTo>
                  <a:pt x="969" y="930"/>
                </a:lnTo>
                <a:lnTo>
                  <a:pt x="971" y="932"/>
                </a:lnTo>
                <a:lnTo>
                  <a:pt x="971" y="932"/>
                </a:lnTo>
                <a:lnTo>
                  <a:pt x="974" y="936"/>
                </a:lnTo>
                <a:lnTo>
                  <a:pt x="981" y="942"/>
                </a:lnTo>
                <a:lnTo>
                  <a:pt x="985" y="946"/>
                </a:lnTo>
                <a:lnTo>
                  <a:pt x="990" y="948"/>
                </a:lnTo>
                <a:lnTo>
                  <a:pt x="996" y="948"/>
                </a:lnTo>
                <a:lnTo>
                  <a:pt x="1001" y="947"/>
                </a:lnTo>
                <a:lnTo>
                  <a:pt x="1001" y="947"/>
                </a:lnTo>
                <a:lnTo>
                  <a:pt x="1007" y="944"/>
                </a:lnTo>
                <a:lnTo>
                  <a:pt x="1013" y="939"/>
                </a:lnTo>
                <a:lnTo>
                  <a:pt x="1024" y="926"/>
                </a:lnTo>
                <a:lnTo>
                  <a:pt x="1034" y="914"/>
                </a:lnTo>
                <a:lnTo>
                  <a:pt x="1040" y="903"/>
                </a:lnTo>
                <a:lnTo>
                  <a:pt x="1040" y="903"/>
                </a:lnTo>
                <a:lnTo>
                  <a:pt x="1041" y="897"/>
                </a:lnTo>
                <a:lnTo>
                  <a:pt x="1040" y="888"/>
                </a:lnTo>
                <a:lnTo>
                  <a:pt x="1035" y="866"/>
                </a:lnTo>
                <a:lnTo>
                  <a:pt x="1028" y="848"/>
                </a:lnTo>
                <a:lnTo>
                  <a:pt x="1025" y="839"/>
                </a:lnTo>
                <a:lnTo>
                  <a:pt x="1025" y="839"/>
                </a:lnTo>
                <a:lnTo>
                  <a:pt x="1022" y="831"/>
                </a:lnTo>
                <a:lnTo>
                  <a:pt x="1010" y="805"/>
                </a:lnTo>
                <a:lnTo>
                  <a:pt x="1010" y="805"/>
                </a:lnTo>
                <a:lnTo>
                  <a:pt x="1004" y="791"/>
                </a:lnTo>
                <a:lnTo>
                  <a:pt x="995" y="773"/>
                </a:lnTo>
                <a:lnTo>
                  <a:pt x="967" y="726"/>
                </a:lnTo>
                <a:lnTo>
                  <a:pt x="932" y="667"/>
                </a:lnTo>
                <a:lnTo>
                  <a:pt x="932" y="667"/>
                </a:lnTo>
                <a:lnTo>
                  <a:pt x="939" y="655"/>
                </a:lnTo>
                <a:lnTo>
                  <a:pt x="944" y="645"/>
                </a:lnTo>
                <a:lnTo>
                  <a:pt x="945" y="641"/>
                </a:lnTo>
                <a:lnTo>
                  <a:pt x="947" y="638"/>
                </a:lnTo>
                <a:lnTo>
                  <a:pt x="947" y="638"/>
                </a:lnTo>
                <a:lnTo>
                  <a:pt x="944" y="625"/>
                </a:lnTo>
                <a:lnTo>
                  <a:pt x="937" y="605"/>
                </a:lnTo>
                <a:lnTo>
                  <a:pt x="929" y="584"/>
                </a:lnTo>
                <a:lnTo>
                  <a:pt x="922" y="569"/>
                </a:lnTo>
                <a:lnTo>
                  <a:pt x="922" y="569"/>
                </a:lnTo>
                <a:lnTo>
                  <a:pt x="917" y="560"/>
                </a:lnTo>
                <a:lnTo>
                  <a:pt x="915" y="549"/>
                </a:lnTo>
                <a:lnTo>
                  <a:pt x="910" y="535"/>
                </a:lnTo>
                <a:lnTo>
                  <a:pt x="902" y="515"/>
                </a:lnTo>
                <a:lnTo>
                  <a:pt x="902" y="515"/>
                </a:lnTo>
                <a:lnTo>
                  <a:pt x="885" y="473"/>
                </a:lnTo>
                <a:lnTo>
                  <a:pt x="878" y="456"/>
                </a:lnTo>
                <a:lnTo>
                  <a:pt x="834" y="387"/>
                </a:lnTo>
                <a:lnTo>
                  <a:pt x="750" y="363"/>
                </a:lnTo>
                <a:lnTo>
                  <a:pt x="745" y="333"/>
                </a:lnTo>
                <a:lnTo>
                  <a:pt x="745" y="333"/>
                </a:lnTo>
                <a:lnTo>
                  <a:pt x="750" y="333"/>
                </a:lnTo>
                <a:lnTo>
                  <a:pt x="760" y="332"/>
                </a:lnTo>
                <a:lnTo>
                  <a:pt x="771" y="330"/>
                </a:lnTo>
                <a:lnTo>
                  <a:pt x="776" y="327"/>
                </a:lnTo>
                <a:lnTo>
                  <a:pt x="780" y="323"/>
                </a:lnTo>
                <a:lnTo>
                  <a:pt x="780" y="323"/>
                </a:lnTo>
                <a:lnTo>
                  <a:pt x="786" y="317"/>
                </a:lnTo>
                <a:lnTo>
                  <a:pt x="792" y="312"/>
                </a:lnTo>
                <a:lnTo>
                  <a:pt x="794" y="310"/>
                </a:lnTo>
                <a:lnTo>
                  <a:pt x="796" y="305"/>
                </a:lnTo>
                <a:lnTo>
                  <a:pt x="796" y="300"/>
                </a:lnTo>
                <a:lnTo>
                  <a:pt x="794" y="294"/>
                </a:lnTo>
                <a:lnTo>
                  <a:pt x="794" y="294"/>
                </a:lnTo>
                <a:lnTo>
                  <a:pt x="791" y="274"/>
                </a:lnTo>
                <a:lnTo>
                  <a:pt x="789" y="269"/>
                </a:lnTo>
                <a:lnTo>
                  <a:pt x="804" y="260"/>
                </a:lnTo>
                <a:lnTo>
                  <a:pt x="809" y="225"/>
                </a:lnTo>
                <a:lnTo>
                  <a:pt x="809" y="225"/>
                </a:lnTo>
                <a:lnTo>
                  <a:pt x="835" y="229"/>
                </a:lnTo>
                <a:lnTo>
                  <a:pt x="856" y="230"/>
                </a:lnTo>
                <a:lnTo>
                  <a:pt x="866" y="230"/>
                </a:lnTo>
                <a:lnTo>
                  <a:pt x="873" y="230"/>
                </a:lnTo>
                <a:lnTo>
                  <a:pt x="873" y="230"/>
                </a:lnTo>
                <a:lnTo>
                  <a:pt x="886" y="226"/>
                </a:lnTo>
                <a:lnTo>
                  <a:pt x="894" y="224"/>
                </a:lnTo>
                <a:lnTo>
                  <a:pt x="900" y="221"/>
                </a:lnTo>
                <a:lnTo>
                  <a:pt x="905" y="218"/>
                </a:lnTo>
                <a:lnTo>
                  <a:pt x="909" y="214"/>
                </a:lnTo>
                <a:lnTo>
                  <a:pt x="910" y="210"/>
                </a:lnTo>
                <a:lnTo>
                  <a:pt x="907" y="206"/>
                </a:lnTo>
                <a:lnTo>
                  <a:pt x="907" y="206"/>
                </a:lnTo>
                <a:lnTo>
                  <a:pt x="901" y="197"/>
                </a:lnTo>
                <a:lnTo>
                  <a:pt x="896" y="188"/>
                </a:lnTo>
                <a:lnTo>
                  <a:pt x="893" y="181"/>
                </a:lnTo>
                <a:lnTo>
                  <a:pt x="888" y="176"/>
                </a:lnTo>
                <a:lnTo>
                  <a:pt x="888" y="176"/>
                </a:lnTo>
                <a:lnTo>
                  <a:pt x="883" y="174"/>
                </a:lnTo>
                <a:lnTo>
                  <a:pt x="877" y="171"/>
                </a:lnTo>
                <a:lnTo>
                  <a:pt x="858" y="166"/>
                </a:lnTo>
                <a:lnTo>
                  <a:pt x="834" y="161"/>
                </a:lnTo>
                <a:lnTo>
                  <a:pt x="834" y="161"/>
                </a:lnTo>
                <a:close/>
                <a:moveTo>
                  <a:pt x="362" y="643"/>
                </a:moveTo>
                <a:lnTo>
                  <a:pt x="392" y="653"/>
                </a:lnTo>
                <a:lnTo>
                  <a:pt x="406" y="790"/>
                </a:lnTo>
                <a:lnTo>
                  <a:pt x="406" y="790"/>
                </a:lnTo>
                <a:lnTo>
                  <a:pt x="392" y="762"/>
                </a:lnTo>
                <a:lnTo>
                  <a:pt x="365" y="714"/>
                </a:lnTo>
                <a:lnTo>
                  <a:pt x="365" y="714"/>
                </a:lnTo>
                <a:lnTo>
                  <a:pt x="355" y="697"/>
                </a:lnTo>
                <a:lnTo>
                  <a:pt x="349" y="682"/>
                </a:lnTo>
                <a:lnTo>
                  <a:pt x="342" y="670"/>
                </a:lnTo>
                <a:lnTo>
                  <a:pt x="362" y="643"/>
                </a:lnTo>
                <a:close/>
                <a:moveTo>
                  <a:pt x="347" y="859"/>
                </a:moveTo>
                <a:lnTo>
                  <a:pt x="347" y="859"/>
                </a:lnTo>
                <a:lnTo>
                  <a:pt x="356" y="875"/>
                </a:lnTo>
                <a:lnTo>
                  <a:pt x="365" y="888"/>
                </a:lnTo>
                <a:lnTo>
                  <a:pt x="372" y="898"/>
                </a:lnTo>
                <a:lnTo>
                  <a:pt x="372" y="898"/>
                </a:lnTo>
                <a:lnTo>
                  <a:pt x="377" y="902"/>
                </a:lnTo>
                <a:lnTo>
                  <a:pt x="382" y="904"/>
                </a:lnTo>
                <a:lnTo>
                  <a:pt x="393" y="909"/>
                </a:lnTo>
                <a:lnTo>
                  <a:pt x="406" y="913"/>
                </a:lnTo>
                <a:lnTo>
                  <a:pt x="367" y="977"/>
                </a:lnTo>
                <a:lnTo>
                  <a:pt x="284" y="952"/>
                </a:lnTo>
                <a:lnTo>
                  <a:pt x="284" y="888"/>
                </a:lnTo>
                <a:lnTo>
                  <a:pt x="284" y="888"/>
                </a:lnTo>
                <a:lnTo>
                  <a:pt x="284" y="887"/>
                </a:lnTo>
                <a:lnTo>
                  <a:pt x="282" y="885"/>
                </a:lnTo>
                <a:lnTo>
                  <a:pt x="285" y="881"/>
                </a:lnTo>
                <a:lnTo>
                  <a:pt x="288" y="878"/>
                </a:lnTo>
                <a:lnTo>
                  <a:pt x="288" y="878"/>
                </a:lnTo>
                <a:lnTo>
                  <a:pt x="322" y="867"/>
                </a:lnTo>
                <a:lnTo>
                  <a:pt x="347" y="859"/>
                </a:lnTo>
                <a:lnTo>
                  <a:pt x="347" y="8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8">
            <a:extLst>
              <a:ext uri="{FF2B5EF4-FFF2-40B4-BE49-F238E27FC236}">
                <a16:creationId xmlns:a16="http://schemas.microsoft.com/office/drawing/2014/main" id="{93F43DBB-67F1-4770-828B-6D9DB636A53A}"/>
              </a:ext>
            </a:extLst>
          </p:cNvPr>
          <p:cNvSpPr>
            <a:spLocks noEditPoints="1"/>
          </p:cNvSpPr>
          <p:nvPr/>
        </p:nvSpPr>
        <p:spPr bwMode="auto">
          <a:xfrm>
            <a:off x="6207778" y="2811925"/>
            <a:ext cx="1425455" cy="1626342"/>
          </a:xfrm>
          <a:custGeom>
            <a:avLst/>
            <a:gdLst>
              <a:gd name="T0" fmla="*/ 241 w 1185"/>
              <a:gd name="T1" fmla="*/ 151 h 1352"/>
              <a:gd name="T2" fmla="*/ 136 w 1185"/>
              <a:gd name="T3" fmla="*/ 232 h 1352"/>
              <a:gd name="T4" fmla="*/ 99 w 1185"/>
              <a:gd name="T5" fmla="*/ 336 h 1352"/>
              <a:gd name="T6" fmla="*/ 100 w 1185"/>
              <a:gd name="T7" fmla="*/ 509 h 1352"/>
              <a:gd name="T8" fmla="*/ 77 w 1185"/>
              <a:gd name="T9" fmla="*/ 554 h 1352"/>
              <a:gd name="T10" fmla="*/ 75 w 1185"/>
              <a:gd name="T11" fmla="*/ 685 h 1352"/>
              <a:gd name="T12" fmla="*/ 113 w 1185"/>
              <a:gd name="T13" fmla="*/ 855 h 1352"/>
              <a:gd name="T14" fmla="*/ 25 w 1185"/>
              <a:gd name="T15" fmla="*/ 1078 h 1352"/>
              <a:gd name="T16" fmla="*/ 11 w 1185"/>
              <a:gd name="T17" fmla="*/ 1116 h 1352"/>
              <a:gd name="T18" fmla="*/ 6 w 1185"/>
              <a:gd name="T19" fmla="*/ 1153 h 1352"/>
              <a:gd name="T20" fmla="*/ 60 w 1185"/>
              <a:gd name="T21" fmla="*/ 1197 h 1352"/>
              <a:gd name="T22" fmla="*/ 120 w 1185"/>
              <a:gd name="T23" fmla="*/ 1225 h 1352"/>
              <a:gd name="T24" fmla="*/ 113 w 1185"/>
              <a:gd name="T25" fmla="*/ 1178 h 1352"/>
              <a:gd name="T26" fmla="*/ 131 w 1185"/>
              <a:gd name="T27" fmla="*/ 1125 h 1352"/>
              <a:gd name="T28" fmla="*/ 190 w 1185"/>
              <a:gd name="T29" fmla="*/ 1011 h 1352"/>
              <a:gd name="T30" fmla="*/ 227 w 1185"/>
              <a:gd name="T31" fmla="*/ 1124 h 1352"/>
              <a:gd name="T32" fmla="*/ 246 w 1185"/>
              <a:gd name="T33" fmla="*/ 1166 h 1352"/>
              <a:gd name="T34" fmla="*/ 253 w 1185"/>
              <a:gd name="T35" fmla="*/ 1217 h 1352"/>
              <a:gd name="T36" fmla="*/ 266 w 1185"/>
              <a:gd name="T37" fmla="*/ 1268 h 1352"/>
              <a:gd name="T38" fmla="*/ 375 w 1185"/>
              <a:gd name="T39" fmla="*/ 1276 h 1352"/>
              <a:gd name="T40" fmla="*/ 381 w 1185"/>
              <a:gd name="T41" fmla="*/ 1247 h 1352"/>
              <a:gd name="T42" fmla="*/ 414 w 1185"/>
              <a:gd name="T43" fmla="*/ 1248 h 1352"/>
              <a:gd name="T44" fmla="*/ 444 w 1185"/>
              <a:gd name="T45" fmla="*/ 1293 h 1352"/>
              <a:gd name="T46" fmla="*/ 486 w 1185"/>
              <a:gd name="T47" fmla="*/ 1249 h 1352"/>
              <a:gd name="T48" fmla="*/ 617 w 1185"/>
              <a:gd name="T49" fmla="*/ 1252 h 1352"/>
              <a:gd name="T50" fmla="*/ 655 w 1185"/>
              <a:gd name="T51" fmla="*/ 1263 h 1352"/>
              <a:gd name="T52" fmla="*/ 784 w 1185"/>
              <a:gd name="T53" fmla="*/ 1261 h 1352"/>
              <a:gd name="T54" fmla="*/ 769 w 1185"/>
              <a:gd name="T55" fmla="*/ 1314 h 1352"/>
              <a:gd name="T56" fmla="*/ 807 w 1185"/>
              <a:gd name="T57" fmla="*/ 1352 h 1352"/>
              <a:gd name="T58" fmla="*/ 860 w 1185"/>
              <a:gd name="T59" fmla="*/ 1314 h 1352"/>
              <a:gd name="T60" fmla="*/ 941 w 1185"/>
              <a:gd name="T61" fmla="*/ 1236 h 1352"/>
              <a:gd name="T62" fmla="*/ 978 w 1185"/>
              <a:gd name="T63" fmla="*/ 1298 h 1352"/>
              <a:gd name="T64" fmla="*/ 1031 w 1185"/>
              <a:gd name="T65" fmla="*/ 1291 h 1352"/>
              <a:gd name="T66" fmla="*/ 1074 w 1185"/>
              <a:gd name="T67" fmla="*/ 1216 h 1352"/>
              <a:gd name="T68" fmla="*/ 1185 w 1185"/>
              <a:gd name="T69" fmla="*/ 1159 h 1352"/>
              <a:gd name="T70" fmla="*/ 1163 w 1185"/>
              <a:gd name="T71" fmla="*/ 1134 h 1352"/>
              <a:gd name="T72" fmla="*/ 1162 w 1185"/>
              <a:gd name="T73" fmla="*/ 926 h 1352"/>
              <a:gd name="T74" fmla="*/ 986 w 1185"/>
              <a:gd name="T75" fmla="*/ 676 h 1352"/>
              <a:gd name="T76" fmla="*/ 460 w 1185"/>
              <a:gd name="T77" fmla="*/ 364 h 1352"/>
              <a:gd name="T78" fmla="*/ 421 w 1185"/>
              <a:gd name="T79" fmla="*/ 249 h 1352"/>
              <a:gd name="T80" fmla="*/ 403 w 1185"/>
              <a:gd name="T81" fmla="*/ 197 h 1352"/>
              <a:gd name="T82" fmla="*/ 384 w 1185"/>
              <a:gd name="T83" fmla="*/ 160 h 1352"/>
              <a:gd name="T84" fmla="*/ 402 w 1185"/>
              <a:gd name="T85" fmla="*/ 120 h 1352"/>
              <a:gd name="T86" fmla="*/ 386 w 1185"/>
              <a:gd name="T87" fmla="*/ 19 h 1352"/>
              <a:gd name="T88" fmla="*/ 340 w 1185"/>
              <a:gd name="T89" fmla="*/ 9 h 1352"/>
              <a:gd name="T90" fmla="*/ 252 w 1185"/>
              <a:gd name="T91" fmla="*/ 15 h 1352"/>
              <a:gd name="T92" fmla="*/ 234 w 1185"/>
              <a:gd name="T93" fmla="*/ 80 h 1352"/>
              <a:gd name="T94" fmla="*/ 239 w 1185"/>
              <a:gd name="T95" fmla="*/ 103 h 1352"/>
              <a:gd name="T96" fmla="*/ 357 w 1185"/>
              <a:gd name="T97" fmla="*/ 590 h 1352"/>
              <a:gd name="T98" fmla="*/ 326 w 1185"/>
              <a:gd name="T99" fmla="*/ 555 h 1352"/>
              <a:gd name="T100" fmla="*/ 329 w 1185"/>
              <a:gd name="T101" fmla="*/ 536 h 1352"/>
              <a:gd name="T102" fmla="*/ 342 w 1185"/>
              <a:gd name="T103" fmla="*/ 447 h 1352"/>
              <a:gd name="T104" fmla="*/ 387 w 1185"/>
              <a:gd name="T105" fmla="*/ 396 h 1352"/>
              <a:gd name="T106" fmla="*/ 410 w 1185"/>
              <a:gd name="T107" fmla="*/ 450 h 1352"/>
              <a:gd name="T108" fmla="*/ 274 w 1185"/>
              <a:gd name="T109" fmla="*/ 917 h 1352"/>
              <a:gd name="T110" fmla="*/ 328 w 1185"/>
              <a:gd name="T111" fmla="*/ 655 h 1352"/>
              <a:gd name="T112" fmla="*/ 344 w 1185"/>
              <a:gd name="T113" fmla="*/ 655 h 1352"/>
              <a:gd name="T114" fmla="*/ 365 w 1185"/>
              <a:gd name="T115" fmla="*/ 638 h 1352"/>
              <a:gd name="T116" fmla="*/ 331 w 1185"/>
              <a:gd name="T117" fmla="*/ 775 h 1352"/>
              <a:gd name="T118" fmla="*/ 306 w 1185"/>
              <a:gd name="T119" fmla="*/ 689 h 1352"/>
              <a:gd name="T120" fmla="*/ 312 w 1185"/>
              <a:gd name="T121" fmla="*/ 648 h 1352"/>
              <a:gd name="T122" fmla="*/ 390 w 1185"/>
              <a:gd name="T123" fmla="*/ 1127 h 1352"/>
              <a:gd name="T124" fmla="*/ 366 w 1185"/>
              <a:gd name="T125" fmla="*/ 1078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85" h="1352">
                <a:moveTo>
                  <a:pt x="247" y="128"/>
                </a:moveTo>
                <a:lnTo>
                  <a:pt x="241" y="151"/>
                </a:lnTo>
                <a:lnTo>
                  <a:pt x="241" y="151"/>
                </a:lnTo>
                <a:lnTo>
                  <a:pt x="246" y="148"/>
                </a:lnTo>
                <a:lnTo>
                  <a:pt x="246" y="149"/>
                </a:lnTo>
                <a:lnTo>
                  <a:pt x="241" y="153"/>
                </a:lnTo>
                <a:lnTo>
                  <a:pt x="241" y="151"/>
                </a:lnTo>
                <a:lnTo>
                  <a:pt x="241" y="151"/>
                </a:lnTo>
                <a:lnTo>
                  <a:pt x="231" y="157"/>
                </a:lnTo>
                <a:lnTo>
                  <a:pt x="231" y="157"/>
                </a:lnTo>
                <a:lnTo>
                  <a:pt x="209" y="172"/>
                </a:lnTo>
                <a:lnTo>
                  <a:pt x="188" y="189"/>
                </a:lnTo>
                <a:lnTo>
                  <a:pt x="168" y="206"/>
                </a:lnTo>
                <a:lnTo>
                  <a:pt x="150" y="220"/>
                </a:lnTo>
                <a:lnTo>
                  <a:pt x="150" y="220"/>
                </a:lnTo>
                <a:lnTo>
                  <a:pt x="136" y="232"/>
                </a:lnTo>
                <a:lnTo>
                  <a:pt x="125" y="244"/>
                </a:lnTo>
                <a:lnTo>
                  <a:pt x="117" y="257"/>
                </a:lnTo>
                <a:lnTo>
                  <a:pt x="112" y="269"/>
                </a:lnTo>
                <a:lnTo>
                  <a:pt x="112" y="269"/>
                </a:lnTo>
                <a:lnTo>
                  <a:pt x="108" y="285"/>
                </a:lnTo>
                <a:lnTo>
                  <a:pt x="104" y="302"/>
                </a:lnTo>
                <a:lnTo>
                  <a:pt x="99" y="336"/>
                </a:lnTo>
                <a:lnTo>
                  <a:pt x="99" y="336"/>
                </a:lnTo>
                <a:lnTo>
                  <a:pt x="90" y="365"/>
                </a:lnTo>
                <a:lnTo>
                  <a:pt x="86" y="380"/>
                </a:lnTo>
                <a:lnTo>
                  <a:pt x="102" y="382"/>
                </a:lnTo>
                <a:lnTo>
                  <a:pt x="102" y="382"/>
                </a:lnTo>
                <a:lnTo>
                  <a:pt x="103" y="435"/>
                </a:lnTo>
                <a:lnTo>
                  <a:pt x="103" y="477"/>
                </a:lnTo>
                <a:lnTo>
                  <a:pt x="102" y="495"/>
                </a:lnTo>
                <a:lnTo>
                  <a:pt x="100" y="509"/>
                </a:lnTo>
                <a:lnTo>
                  <a:pt x="100" y="509"/>
                </a:lnTo>
                <a:lnTo>
                  <a:pt x="97" y="519"/>
                </a:lnTo>
                <a:lnTo>
                  <a:pt x="94" y="528"/>
                </a:lnTo>
                <a:lnTo>
                  <a:pt x="86" y="541"/>
                </a:lnTo>
                <a:lnTo>
                  <a:pt x="80" y="549"/>
                </a:lnTo>
                <a:lnTo>
                  <a:pt x="77" y="553"/>
                </a:lnTo>
                <a:lnTo>
                  <a:pt x="77" y="554"/>
                </a:lnTo>
                <a:lnTo>
                  <a:pt x="77" y="554"/>
                </a:lnTo>
                <a:lnTo>
                  <a:pt x="79" y="560"/>
                </a:lnTo>
                <a:lnTo>
                  <a:pt x="80" y="563"/>
                </a:lnTo>
                <a:lnTo>
                  <a:pt x="81" y="565"/>
                </a:lnTo>
                <a:lnTo>
                  <a:pt x="81" y="565"/>
                </a:lnTo>
                <a:lnTo>
                  <a:pt x="82" y="572"/>
                </a:lnTo>
                <a:lnTo>
                  <a:pt x="81" y="591"/>
                </a:lnTo>
                <a:lnTo>
                  <a:pt x="77" y="651"/>
                </a:lnTo>
                <a:lnTo>
                  <a:pt x="75" y="685"/>
                </a:lnTo>
                <a:lnTo>
                  <a:pt x="75" y="720"/>
                </a:lnTo>
                <a:lnTo>
                  <a:pt x="77" y="750"/>
                </a:lnTo>
                <a:lnTo>
                  <a:pt x="79" y="763"/>
                </a:lnTo>
                <a:lnTo>
                  <a:pt x="81" y="775"/>
                </a:lnTo>
                <a:lnTo>
                  <a:pt x="81" y="775"/>
                </a:lnTo>
                <a:lnTo>
                  <a:pt x="89" y="795"/>
                </a:lnTo>
                <a:lnTo>
                  <a:pt x="97" y="815"/>
                </a:lnTo>
                <a:lnTo>
                  <a:pt x="113" y="855"/>
                </a:lnTo>
                <a:lnTo>
                  <a:pt x="126" y="883"/>
                </a:lnTo>
                <a:lnTo>
                  <a:pt x="132" y="894"/>
                </a:lnTo>
                <a:lnTo>
                  <a:pt x="132" y="894"/>
                </a:lnTo>
                <a:lnTo>
                  <a:pt x="79" y="984"/>
                </a:lnTo>
                <a:lnTo>
                  <a:pt x="42" y="1048"/>
                </a:lnTo>
                <a:lnTo>
                  <a:pt x="30" y="1068"/>
                </a:lnTo>
                <a:lnTo>
                  <a:pt x="25" y="1078"/>
                </a:lnTo>
                <a:lnTo>
                  <a:pt x="25" y="1078"/>
                </a:lnTo>
                <a:lnTo>
                  <a:pt x="26" y="1083"/>
                </a:lnTo>
                <a:lnTo>
                  <a:pt x="28" y="1090"/>
                </a:lnTo>
                <a:lnTo>
                  <a:pt x="30" y="1099"/>
                </a:lnTo>
                <a:lnTo>
                  <a:pt x="30" y="1099"/>
                </a:lnTo>
                <a:lnTo>
                  <a:pt x="28" y="1100"/>
                </a:lnTo>
                <a:lnTo>
                  <a:pt x="21" y="1105"/>
                </a:lnTo>
                <a:lnTo>
                  <a:pt x="15" y="1113"/>
                </a:lnTo>
                <a:lnTo>
                  <a:pt x="11" y="1116"/>
                </a:lnTo>
                <a:lnTo>
                  <a:pt x="8" y="1123"/>
                </a:lnTo>
                <a:lnTo>
                  <a:pt x="8" y="1123"/>
                </a:lnTo>
                <a:lnTo>
                  <a:pt x="2" y="1133"/>
                </a:lnTo>
                <a:lnTo>
                  <a:pt x="0" y="1139"/>
                </a:lnTo>
                <a:lnTo>
                  <a:pt x="0" y="1142"/>
                </a:lnTo>
                <a:lnTo>
                  <a:pt x="0" y="1146"/>
                </a:lnTo>
                <a:lnTo>
                  <a:pt x="2" y="1150"/>
                </a:lnTo>
                <a:lnTo>
                  <a:pt x="6" y="1153"/>
                </a:lnTo>
                <a:lnTo>
                  <a:pt x="6" y="1153"/>
                </a:lnTo>
                <a:lnTo>
                  <a:pt x="19" y="1164"/>
                </a:lnTo>
                <a:lnTo>
                  <a:pt x="34" y="1174"/>
                </a:lnTo>
                <a:lnTo>
                  <a:pt x="48" y="1183"/>
                </a:lnTo>
                <a:lnTo>
                  <a:pt x="53" y="1188"/>
                </a:lnTo>
                <a:lnTo>
                  <a:pt x="56" y="1192"/>
                </a:lnTo>
                <a:lnTo>
                  <a:pt x="56" y="1192"/>
                </a:lnTo>
                <a:lnTo>
                  <a:pt x="60" y="1197"/>
                </a:lnTo>
                <a:lnTo>
                  <a:pt x="66" y="1203"/>
                </a:lnTo>
                <a:lnTo>
                  <a:pt x="74" y="1210"/>
                </a:lnTo>
                <a:lnTo>
                  <a:pt x="84" y="1216"/>
                </a:lnTo>
                <a:lnTo>
                  <a:pt x="94" y="1222"/>
                </a:lnTo>
                <a:lnTo>
                  <a:pt x="104" y="1226"/>
                </a:lnTo>
                <a:lnTo>
                  <a:pt x="113" y="1227"/>
                </a:lnTo>
                <a:lnTo>
                  <a:pt x="117" y="1227"/>
                </a:lnTo>
                <a:lnTo>
                  <a:pt x="120" y="1225"/>
                </a:lnTo>
                <a:lnTo>
                  <a:pt x="120" y="1225"/>
                </a:lnTo>
                <a:lnTo>
                  <a:pt x="122" y="1224"/>
                </a:lnTo>
                <a:lnTo>
                  <a:pt x="125" y="1220"/>
                </a:lnTo>
                <a:lnTo>
                  <a:pt x="126" y="1213"/>
                </a:lnTo>
                <a:lnTo>
                  <a:pt x="125" y="1206"/>
                </a:lnTo>
                <a:lnTo>
                  <a:pt x="122" y="1198"/>
                </a:lnTo>
                <a:lnTo>
                  <a:pt x="116" y="1183"/>
                </a:lnTo>
                <a:lnTo>
                  <a:pt x="113" y="1178"/>
                </a:lnTo>
                <a:lnTo>
                  <a:pt x="113" y="1174"/>
                </a:lnTo>
                <a:lnTo>
                  <a:pt x="113" y="1174"/>
                </a:lnTo>
                <a:lnTo>
                  <a:pt x="113" y="1167"/>
                </a:lnTo>
                <a:lnTo>
                  <a:pt x="114" y="1160"/>
                </a:lnTo>
                <a:lnTo>
                  <a:pt x="114" y="1148"/>
                </a:lnTo>
                <a:lnTo>
                  <a:pt x="123" y="1155"/>
                </a:lnTo>
                <a:lnTo>
                  <a:pt x="123" y="1155"/>
                </a:lnTo>
                <a:lnTo>
                  <a:pt x="131" y="1125"/>
                </a:lnTo>
                <a:lnTo>
                  <a:pt x="139" y="1102"/>
                </a:lnTo>
                <a:lnTo>
                  <a:pt x="144" y="1092"/>
                </a:lnTo>
                <a:lnTo>
                  <a:pt x="148" y="1085"/>
                </a:lnTo>
                <a:lnTo>
                  <a:pt x="148" y="1085"/>
                </a:lnTo>
                <a:lnTo>
                  <a:pt x="159" y="1065"/>
                </a:lnTo>
                <a:lnTo>
                  <a:pt x="173" y="1039"/>
                </a:lnTo>
                <a:lnTo>
                  <a:pt x="186" y="1017"/>
                </a:lnTo>
                <a:lnTo>
                  <a:pt x="190" y="1011"/>
                </a:lnTo>
                <a:lnTo>
                  <a:pt x="191" y="1009"/>
                </a:lnTo>
                <a:lnTo>
                  <a:pt x="192" y="1009"/>
                </a:lnTo>
                <a:lnTo>
                  <a:pt x="192" y="1009"/>
                </a:lnTo>
                <a:lnTo>
                  <a:pt x="211" y="1065"/>
                </a:lnTo>
                <a:lnTo>
                  <a:pt x="223" y="1104"/>
                </a:lnTo>
                <a:lnTo>
                  <a:pt x="227" y="1116"/>
                </a:lnTo>
                <a:lnTo>
                  <a:pt x="227" y="1124"/>
                </a:lnTo>
                <a:lnTo>
                  <a:pt x="227" y="1124"/>
                </a:lnTo>
                <a:lnTo>
                  <a:pt x="224" y="1142"/>
                </a:lnTo>
                <a:lnTo>
                  <a:pt x="224" y="1151"/>
                </a:lnTo>
                <a:lnTo>
                  <a:pt x="224" y="1153"/>
                </a:lnTo>
                <a:lnTo>
                  <a:pt x="225" y="1155"/>
                </a:lnTo>
                <a:lnTo>
                  <a:pt x="225" y="1155"/>
                </a:lnTo>
                <a:lnTo>
                  <a:pt x="231" y="1156"/>
                </a:lnTo>
                <a:lnTo>
                  <a:pt x="237" y="1160"/>
                </a:lnTo>
                <a:lnTo>
                  <a:pt x="246" y="1166"/>
                </a:lnTo>
                <a:lnTo>
                  <a:pt x="243" y="1206"/>
                </a:lnTo>
                <a:lnTo>
                  <a:pt x="243" y="1216"/>
                </a:lnTo>
                <a:lnTo>
                  <a:pt x="243" y="1216"/>
                </a:lnTo>
                <a:lnTo>
                  <a:pt x="248" y="1215"/>
                </a:lnTo>
                <a:lnTo>
                  <a:pt x="252" y="1215"/>
                </a:lnTo>
                <a:lnTo>
                  <a:pt x="253" y="1216"/>
                </a:lnTo>
                <a:lnTo>
                  <a:pt x="253" y="1217"/>
                </a:lnTo>
                <a:lnTo>
                  <a:pt x="253" y="1217"/>
                </a:lnTo>
                <a:lnTo>
                  <a:pt x="252" y="1226"/>
                </a:lnTo>
                <a:lnTo>
                  <a:pt x="252" y="1241"/>
                </a:lnTo>
                <a:lnTo>
                  <a:pt x="253" y="1250"/>
                </a:lnTo>
                <a:lnTo>
                  <a:pt x="256" y="1258"/>
                </a:lnTo>
                <a:lnTo>
                  <a:pt x="260" y="1264"/>
                </a:lnTo>
                <a:lnTo>
                  <a:pt x="262" y="1267"/>
                </a:lnTo>
                <a:lnTo>
                  <a:pt x="266" y="1268"/>
                </a:lnTo>
                <a:lnTo>
                  <a:pt x="266" y="1268"/>
                </a:lnTo>
                <a:lnTo>
                  <a:pt x="274" y="1271"/>
                </a:lnTo>
                <a:lnTo>
                  <a:pt x="283" y="1273"/>
                </a:lnTo>
                <a:lnTo>
                  <a:pt x="307" y="1276"/>
                </a:lnTo>
                <a:lnTo>
                  <a:pt x="333" y="1278"/>
                </a:lnTo>
                <a:lnTo>
                  <a:pt x="352" y="1278"/>
                </a:lnTo>
                <a:lnTo>
                  <a:pt x="352" y="1278"/>
                </a:lnTo>
                <a:lnTo>
                  <a:pt x="367" y="1277"/>
                </a:lnTo>
                <a:lnTo>
                  <a:pt x="375" y="1276"/>
                </a:lnTo>
                <a:lnTo>
                  <a:pt x="381" y="1275"/>
                </a:lnTo>
                <a:lnTo>
                  <a:pt x="386" y="1273"/>
                </a:lnTo>
                <a:lnTo>
                  <a:pt x="389" y="1270"/>
                </a:lnTo>
                <a:lnTo>
                  <a:pt x="390" y="1266"/>
                </a:lnTo>
                <a:lnTo>
                  <a:pt x="389" y="1259"/>
                </a:lnTo>
                <a:lnTo>
                  <a:pt x="389" y="1259"/>
                </a:lnTo>
                <a:lnTo>
                  <a:pt x="385" y="1253"/>
                </a:lnTo>
                <a:lnTo>
                  <a:pt x="381" y="1247"/>
                </a:lnTo>
                <a:lnTo>
                  <a:pt x="371" y="1235"/>
                </a:lnTo>
                <a:lnTo>
                  <a:pt x="359" y="1222"/>
                </a:lnTo>
                <a:lnTo>
                  <a:pt x="356" y="1202"/>
                </a:lnTo>
                <a:lnTo>
                  <a:pt x="417" y="1204"/>
                </a:lnTo>
                <a:lnTo>
                  <a:pt x="417" y="1204"/>
                </a:lnTo>
                <a:lnTo>
                  <a:pt x="416" y="1219"/>
                </a:lnTo>
                <a:lnTo>
                  <a:pt x="414" y="1233"/>
                </a:lnTo>
                <a:lnTo>
                  <a:pt x="414" y="1248"/>
                </a:lnTo>
                <a:lnTo>
                  <a:pt x="417" y="1264"/>
                </a:lnTo>
                <a:lnTo>
                  <a:pt x="419" y="1272"/>
                </a:lnTo>
                <a:lnTo>
                  <a:pt x="422" y="1278"/>
                </a:lnTo>
                <a:lnTo>
                  <a:pt x="426" y="1284"/>
                </a:lnTo>
                <a:lnTo>
                  <a:pt x="431" y="1289"/>
                </a:lnTo>
                <a:lnTo>
                  <a:pt x="436" y="1291"/>
                </a:lnTo>
                <a:lnTo>
                  <a:pt x="444" y="1293"/>
                </a:lnTo>
                <a:lnTo>
                  <a:pt x="444" y="1293"/>
                </a:lnTo>
                <a:lnTo>
                  <a:pt x="456" y="1293"/>
                </a:lnTo>
                <a:lnTo>
                  <a:pt x="467" y="1290"/>
                </a:lnTo>
                <a:lnTo>
                  <a:pt x="473" y="1285"/>
                </a:lnTo>
                <a:lnTo>
                  <a:pt x="478" y="1280"/>
                </a:lnTo>
                <a:lnTo>
                  <a:pt x="481" y="1272"/>
                </a:lnTo>
                <a:lnTo>
                  <a:pt x="483" y="1264"/>
                </a:lnTo>
                <a:lnTo>
                  <a:pt x="486" y="1249"/>
                </a:lnTo>
                <a:lnTo>
                  <a:pt x="486" y="1249"/>
                </a:lnTo>
                <a:lnTo>
                  <a:pt x="488" y="1235"/>
                </a:lnTo>
                <a:lnTo>
                  <a:pt x="488" y="1224"/>
                </a:lnTo>
                <a:lnTo>
                  <a:pt x="488" y="1213"/>
                </a:lnTo>
                <a:lnTo>
                  <a:pt x="604" y="1220"/>
                </a:lnTo>
                <a:lnTo>
                  <a:pt x="604" y="1220"/>
                </a:lnTo>
                <a:lnTo>
                  <a:pt x="607" y="1227"/>
                </a:lnTo>
                <a:lnTo>
                  <a:pt x="612" y="1243"/>
                </a:lnTo>
                <a:lnTo>
                  <a:pt x="617" y="1252"/>
                </a:lnTo>
                <a:lnTo>
                  <a:pt x="624" y="1259"/>
                </a:lnTo>
                <a:lnTo>
                  <a:pt x="630" y="1264"/>
                </a:lnTo>
                <a:lnTo>
                  <a:pt x="634" y="1267"/>
                </a:lnTo>
                <a:lnTo>
                  <a:pt x="638" y="1267"/>
                </a:lnTo>
                <a:lnTo>
                  <a:pt x="638" y="1267"/>
                </a:lnTo>
                <a:lnTo>
                  <a:pt x="643" y="1267"/>
                </a:lnTo>
                <a:lnTo>
                  <a:pt x="647" y="1266"/>
                </a:lnTo>
                <a:lnTo>
                  <a:pt x="655" y="1263"/>
                </a:lnTo>
                <a:lnTo>
                  <a:pt x="662" y="1257"/>
                </a:lnTo>
                <a:lnTo>
                  <a:pt x="668" y="1250"/>
                </a:lnTo>
                <a:lnTo>
                  <a:pt x="677" y="1239"/>
                </a:lnTo>
                <a:lnTo>
                  <a:pt x="681" y="1234"/>
                </a:lnTo>
                <a:lnTo>
                  <a:pt x="788" y="1239"/>
                </a:lnTo>
                <a:lnTo>
                  <a:pt x="787" y="1259"/>
                </a:lnTo>
                <a:lnTo>
                  <a:pt x="787" y="1259"/>
                </a:lnTo>
                <a:lnTo>
                  <a:pt x="784" y="1261"/>
                </a:lnTo>
                <a:lnTo>
                  <a:pt x="779" y="1264"/>
                </a:lnTo>
                <a:lnTo>
                  <a:pt x="777" y="1267"/>
                </a:lnTo>
                <a:lnTo>
                  <a:pt x="774" y="1272"/>
                </a:lnTo>
                <a:lnTo>
                  <a:pt x="772" y="1277"/>
                </a:lnTo>
                <a:lnTo>
                  <a:pt x="770" y="1285"/>
                </a:lnTo>
                <a:lnTo>
                  <a:pt x="770" y="1285"/>
                </a:lnTo>
                <a:lnTo>
                  <a:pt x="769" y="1303"/>
                </a:lnTo>
                <a:lnTo>
                  <a:pt x="769" y="1314"/>
                </a:lnTo>
                <a:lnTo>
                  <a:pt x="772" y="1326"/>
                </a:lnTo>
                <a:lnTo>
                  <a:pt x="775" y="1335"/>
                </a:lnTo>
                <a:lnTo>
                  <a:pt x="778" y="1340"/>
                </a:lnTo>
                <a:lnTo>
                  <a:pt x="782" y="1344"/>
                </a:lnTo>
                <a:lnTo>
                  <a:pt x="787" y="1347"/>
                </a:lnTo>
                <a:lnTo>
                  <a:pt x="793" y="1350"/>
                </a:lnTo>
                <a:lnTo>
                  <a:pt x="800" y="1351"/>
                </a:lnTo>
                <a:lnTo>
                  <a:pt x="807" y="1352"/>
                </a:lnTo>
                <a:lnTo>
                  <a:pt x="807" y="1352"/>
                </a:lnTo>
                <a:lnTo>
                  <a:pt x="821" y="1352"/>
                </a:lnTo>
                <a:lnTo>
                  <a:pt x="833" y="1350"/>
                </a:lnTo>
                <a:lnTo>
                  <a:pt x="842" y="1345"/>
                </a:lnTo>
                <a:lnTo>
                  <a:pt x="848" y="1340"/>
                </a:lnTo>
                <a:lnTo>
                  <a:pt x="852" y="1333"/>
                </a:lnTo>
                <a:lnTo>
                  <a:pt x="856" y="1327"/>
                </a:lnTo>
                <a:lnTo>
                  <a:pt x="860" y="1314"/>
                </a:lnTo>
                <a:lnTo>
                  <a:pt x="860" y="1314"/>
                </a:lnTo>
                <a:lnTo>
                  <a:pt x="863" y="1303"/>
                </a:lnTo>
                <a:lnTo>
                  <a:pt x="866" y="1294"/>
                </a:lnTo>
                <a:lnTo>
                  <a:pt x="867" y="1284"/>
                </a:lnTo>
                <a:lnTo>
                  <a:pt x="872" y="1264"/>
                </a:lnTo>
                <a:lnTo>
                  <a:pt x="904" y="1256"/>
                </a:lnTo>
                <a:lnTo>
                  <a:pt x="941" y="1236"/>
                </a:lnTo>
                <a:lnTo>
                  <a:pt x="941" y="1236"/>
                </a:lnTo>
                <a:lnTo>
                  <a:pt x="943" y="1247"/>
                </a:lnTo>
                <a:lnTo>
                  <a:pt x="946" y="1257"/>
                </a:lnTo>
                <a:lnTo>
                  <a:pt x="950" y="1268"/>
                </a:lnTo>
                <a:lnTo>
                  <a:pt x="958" y="1280"/>
                </a:lnTo>
                <a:lnTo>
                  <a:pt x="962" y="1285"/>
                </a:lnTo>
                <a:lnTo>
                  <a:pt x="967" y="1290"/>
                </a:lnTo>
                <a:lnTo>
                  <a:pt x="972" y="1294"/>
                </a:lnTo>
                <a:lnTo>
                  <a:pt x="978" y="1298"/>
                </a:lnTo>
                <a:lnTo>
                  <a:pt x="986" y="1300"/>
                </a:lnTo>
                <a:lnTo>
                  <a:pt x="994" y="1301"/>
                </a:lnTo>
                <a:lnTo>
                  <a:pt x="994" y="1301"/>
                </a:lnTo>
                <a:lnTo>
                  <a:pt x="1001" y="1301"/>
                </a:lnTo>
                <a:lnTo>
                  <a:pt x="1009" y="1300"/>
                </a:lnTo>
                <a:lnTo>
                  <a:pt x="1015" y="1299"/>
                </a:lnTo>
                <a:lnTo>
                  <a:pt x="1022" y="1296"/>
                </a:lnTo>
                <a:lnTo>
                  <a:pt x="1031" y="1291"/>
                </a:lnTo>
                <a:lnTo>
                  <a:pt x="1040" y="1284"/>
                </a:lnTo>
                <a:lnTo>
                  <a:pt x="1045" y="1276"/>
                </a:lnTo>
                <a:lnTo>
                  <a:pt x="1048" y="1268"/>
                </a:lnTo>
                <a:lnTo>
                  <a:pt x="1051" y="1259"/>
                </a:lnTo>
                <a:lnTo>
                  <a:pt x="1052" y="1253"/>
                </a:lnTo>
                <a:lnTo>
                  <a:pt x="1054" y="1222"/>
                </a:lnTo>
                <a:lnTo>
                  <a:pt x="1054" y="1222"/>
                </a:lnTo>
                <a:lnTo>
                  <a:pt x="1074" y="1216"/>
                </a:lnTo>
                <a:lnTo>
                  <a:pt x="1119" y="1199"/>
                </a:lnTo>
                <a:lnTo>
                  <a:pt x="1142" y="1190"/>
                </a:lnTo>
                <a:lnTo>
                  <a:pt x="1163" y="1182"/>
                </a:lnTo>
                <a:lnTo>
                  <a:pt x="1177" y="1174"/>
                </a:lnTo>
                <a:lnTo>
                  <a:pt x="1182" y="1170"/>
                </a:lnTo>
                <a:lnTo>
                  <a:pt x="1184" y="1167"/>
                </a:lnTo>
                <a:lnTo>
                  <a:pt x="1184" y="1167"/>
                </a:lnTo>
                <a:lnTo>
                  <a:pt x="1185" y="1159"/>
                </a:lnTo>
                <a:lnTo>
                  <a:pt x="1182" y="1151"/>
                </a:lnTo>
                <a:lnTo>
                  <a:pt x="1180" y="1145"/>
                </a:lnTo>
                <a:lnTo>
                  <a:pt x="1177" y="1143"/>
                </a:lnTo>
                <a:lnTo>
                  <a:pt x="1176" y="1142"/>
                </a:lnTo>
                <a:lnTo>
                  <a:pt x="1176" y="1142"/>
                </a:lnTo>
                <a:lnTo>
                  <a:pt x="1174" y="1141"/>
                </a:lnTo>
                <a:lnTo>
                  <a:pt x="1170" y="1139"/>
                </a:lnTo>
                <a:lnTo>
                  <a:pt x="1163" y="1134"/>
                </a:lnTo>
                <a:lnTo>
                  <a:pt x="1156" y="1125"/>
                </a:lnTo>
                <a:lnTo>
                  <a:pt x="1156" y="1125"/>
                </a:lnTo>
                <a:lnTo>
                  <a:pt x="1161" y="1026"/>
                </a:lnTo>
                <a:lnTo>
                  <a:pt x="1163" y="958"/>
                </a:lnTo>
                <a:lnTo>
                  <a:pt x="1163" y="935"/>
                </a:lnTo>
                <a:lnTo>
                  <a:pt x="1162" y="929"/>
                </a:lnTo>
                <a:lnTo>
                  <a:pt x="1162" y="926"/>
                </a:lnTo>
                <a:lnTo>
                  <a:pt x="1162" y="926"/>
                </a:lnTo>
                <a:lnTo>
                  <a:pt x="1156" y="925"/>
                </a:lnTo>
                <a:lnTo>
                  <a:pt x="1149" y="921"/>
                </a:lnTo>
                <a:lnTo>
                  <a:pt x="1142" y="916"/>
                </a:lnTo>
                <a:lnTo>
                  <a:pt x="1163" y="901"/>
                </a:lnTo>
                <a:lnTo>
                  <a:pt x="1149" y="681"/>
                </a:lnTo>
                <a:lnTo>
                  <a:pt x="1042" y="675"/>
                </a:lnTo>
                <a:lnTo>
                  <a:pt x="1042" y="675"/>
                </a:lnTo>
                <a:lnTo>
                  <a:pt x="986" y="676"/>
                </a:lnTo>
                <a:lnTo>
                  <a:pt x="945" y="675"/>
                </a:lnTo>
                <a:lnTo>
                  <a:pt x="920" y="674"/>
                </a:lnTo>
                <a:lnTo>
                  <a:pt x="920" y="674"/>
                </a:lnTo>
                <a:lnTo>
                  <a:pt x="884" y="667"/>
                </a:lnTo>
                <a:lnTo>
                  <a:pt x="880" y="462"/>
                </a:lnTo>
                <a:lnTo>
                  <a:pt x="465" y="467"/>
                </a:lnTo>
                <a:lnTo>
                  <a:pt x="444" y="384"/>
                </a:lnTo>
                <a:lnTo>
                  <a:pt x="460" y="364"/>
                </a:lnTo>
                <a:lnTo>
                  <a:pt x="460" y="364"/>
                </a:lnTo>
                <a:lnTo>
                  <a:pt x="454" y="338"/>
                </a:lnTo>
                <a:lnTo>
                  <a:pt x="447" y="313"/>
                </a:lnTo>
                <a:lnTo>
                  <a:pt x="439" y="286"/>
                </a:lnTo>
                <a:lnTo>
                  <a:pt x="439" y="286"/>
                </a:lnTo>
                <a:lnTo>
                  <a:pt x="431" y="267"/>
                </a:lnTo>
                <a:lnTo>
                  <a:pt x="424" y="257"/>
                </a:lnTo>
                <a:lnTo>
                  <a:pt x="421" y="249"/>
                </a:lnTo>
                <a:lnTo>
                  <a:pt x="416" y="234"/>
                </a:lnTo>
                <a:lnTo>
                  <a:pt x="416" y="234"/>
                </a:lnTo>
                <a:lnTo>
                  <a:pt x="414" y="225"/>
                </a:lnTo>
                <a:lnTo>
                  <a:pt x="413" y="218"/>
                </a:lnTo>
                <a:lnTo>
                  <a:pt x="413" y="209"/>
                </a:lnTo>
                <a:lnTo>
                  <a:pt x="412" y="207"/>
                </a:lnTo>
                <a:lnTo>
                  <a:pt x="410" y="204"/>
                </a:lnTo>
                <a:lnTo>
                  <a:pt x="403" y="197"/>
                </a:lnTo>
                <a:lnTo>
                  <a:pt x="403" y="197"/>
                </a:lnTo>
                <a:lnTo>
                  <a:pt x="391" y="188"/>
                </a:lnTo>
                <a:lnTo>
                  <a:pt x="384" y="179"/>
                </a:lnTo>
                <a:lnTo>
                  <a:pt x="379" y="170"/>
                </a:lnTo>
                <a:lnTo>
                  <a:pt x="379" y="170"/>
                </a:lnTo>
                <a:lnTo>
                  <a:pt x="379" y="167"/>
                </a:lnTo>
                <a:lnTo>
                  <a:pt x="384" y="160"/>
                </a:lnTo>
                <a:lnTo>
                  <a:pt x="384" y="160"/>
                </a:lnTo>
                <a:lnTo>
                  <a:pt x="387" y="154"/>
                </a:lnTo>
                <a:lnTo>
                  <a:pt x="389" y="148"/>
                </a:lnTo>
                <a:lnTo>
                  <a:pt x="390" y="140"/>
                </a:lnTo>
                <a:lnTo>
                  <a:pt x="390" y="140"/>
                </a:lnTo>
                <a:lnTo>
                  <a:pt x="396" y="132"/>
                </a:lnTo>
                <a:lnTo>
                  <a:pt x="400" y="125"/>
                </a:lnTo>
                <a:lnTo>
                  <a:pt x="402" y="121"/>
                </a:lnTo>
                <a:lnTo>
                  <a:pt x="402" y="120"/>
                </a:lnTo>
                <a:lnTo>
                  <a:pt x="402" y="120"/>
                </a:lnTo>
                <a:lnTo>
                  <a:pt x="393" y="109"/>
                </a:lnTo>
                <a:lnTo>
                  <a:pt x="386" y="98"/>
                </a:lnTo>
                <a:lnTo>
                  <a:pt x="384" y="58"/>
                </a:lnTo>
                <a:lnTo>
                  <a:pt x="390" y="27"/>
                </a:lnTo>
                <a:lnTo>
                  <a:pt x="390" y="27"/>
                </a:lnTo>
                <a:lnTo>
                  <a:pt x="389" y="22"/>
                </a:lnTo>
                <a:lnTo>
                  <a:pt x="386" y="19"/>
                </a:lnTo>
                <a:lnTo>
                  <a:pt x="381" y="17"/>
                </a:lnTo>
                <a:lnTo>
                  <a:pt x="381" y="17"/>
                </a:lnTo>
                <a:lnTo>
                  <a:pt x="377" y="15"/>
                </a:lnTo>
                <a:lnTo>
                  <a:pt x="375" y="13"/>
                </a:lnTo>
                <a:lnTo>
                  <a:pt x="371" y="8"/>
                </a:lnTo>
                <a:lnTo>
                  <a:pt x="366" y="0"/>
                </a:lnTo>
                <a:lnTo>
                  <a:pt x="340" y="9"/>
                </a:lnTo>
                <a:lnTo>
                  <a:pt x="340" y="9"/>
                </a:lnTo>
                <a:lnTo>
                  <a:pt x="325" y="6"/>
                </a:lnTo>
                <a:lnTo>
                  <a:pt x="294" y="1"/>
                </a:lnTo>
                <a:lnTo>
                  <a:pt x="294" y="1"/>
                </a:lnTo>
                <a:lnTo>
                  <a:pt x="287" y="1"/>
                </a:lnTo>
                <a:lnTo>
                  <a:pt x="278" y="4"/>
                </a:lnTo>
                <a:lnTo>
                  <a:pt x="269" y="6"/>
                </a:lnTo>
                <a:lnTo>
                  <a:pt x="260" y="10"/>
                </a:lnTo>
                <a:lnTo>
                  <a:pt x="252" y="15"/>
                </a:lnTo>
                <a:lnTo>
                  <a:pt x="246" y="21"/>
                </a:lnTo>
                <a:lnTo>
                  <a:pt x="239" y="26"/>
                </a:lnTo>
                <a:lnTo>
                  <a:pt x="237" y="29"/>
                </a:lnTo>
                <a:lnTo>
                  <a:pt x="237" y="29"/>
                </a:lnTo>
                <a:lnTo>
                  <a:pt x="236" y="35"/>
                </a:lnTo>
                <a:lnTo>
                  <a:pt x="234" y="41"/>
                </a:lnTo>
                <a:lnTo>
                  <a:pt x="233" y="55"/>
                </a:lnTo>
                <a:lnTo>
                  <a:pt x="234" y="80"/>
                </a:lnTo>
                <a:lnTo>
                  <a:pt x="234" y="80"/>
                </a:lnTo>
                <a:lnTo>
                  <a:pt x="234" y="86"/>
                </a:lnTo>
                <a:lnTo>
                  <a:pt x="237" y="89"/>
                </a:lnTo>
                <a:lnTo>
                  <a:pt x="238" y="93"/>
                </a:lnTo>
                <a:lnTo>
                  <a:pt x="238" y="96"/>
                </a:lnTo>
                <a:lnTo>
                  <a:pt x="238" y="96"/>
                </a:lnTo>
                <a:lnTo>
                  <a:pt x="238" y="100"/>
                </a:lnTo>
                <a:lnTo>
                  <a:pt x="239" y="103"/>
                </a:lnTo>
                <a:lnTo>
                  <a:pt x="242" y="114"/>
                </a:lnTo>
                <a:lnTo>
                  <a:pt x="247" y="128"/>
                </a:lnTo>
                <a:lnTo>
                  <a:pt x="247" y="128"/>
                </a:lnTo>
                <a:close/>
                <a:moveTo>
                  <a:pt x="418" y="475"/>
                </a:moveTo>
                <a:lnTo>
                  <a:pt x="382" y="477"/>
                </a:lnTo>
                <a:lnTo>
                  <a:pt x="377" y="595"/>
                </a:lnTo>
                <a:lnTo>
                  <a:pt x="357" y="590"/>
                </a:lnTo>
                <a:lnTo>
                  <a:pt x="357" y="590"/>
                </a:lnTo>
                <a:lnTo>
                  <a:pt x="345" y="582"/>
                </a:lnTo>
                <a:lnTo>
                  <a:pt x="335" y="576"/>
                </a:lnTo>
                <a:lnTo>
                  <a:pt x="328" y="567"/>
                </a:lnTo>
                <a:lnTo>
                  <a:pt x="328" y="567"/>
                </a:lnTo>
                <a:lnTo>
                  <a:pt x="325" y="564"/>
                </a:lnTo>
                <a:lnTo>
                  <a:pt x="324" y="560"/>
                </a:lnTo>
                <a:lnTo>
                  <a:pt x="325" y="558"/>
                </a:lnTo>
                <a:lnTo>
                  <a:pt x="326" y="555"/>
                </a:lnTo>
                <a:lnTo>
                  <a:pt x="330" y="553"/>
                </a:lnTo>
                <a:lnTo>
                  <a:pt x="333" y="553"/>
                </a:lnTo>
                <a:lnTo>
                  <a:pt x="333" y="553"/>
                </a:lnTo>
                <a:lnTo>
                  <a:pt x="331" y="550"/>
                </a:lnTo>
                <a:lnTo>
                  <a:pt x="331" y="546"/>
                </a:lnTo>
                <a:lnTo>
                  <a:pt x="330" y="541"/>
                </a:lnTo>
                <a:lnTo>
                  <a:pt x="329" y="536"/>
                </a:lnTo>
                <a:lnTo>
                  <a:pt x="329" y="536"/>
                </a:lnTo>
                <a:lnTo>
                  <a:pt x="328" y="531"/>
                </a:lnTo>
                <a:lnTo>
                  <a:pt x="328" y="524"/>
                </a:lnTo>
                <a:lnTo>
                  <a:pt x="330" y="500"/>
                </a:lnTo>
                <a:lnTo>
                  <a:pt x="330" y="500"/>
                </a:lnTo>
                <a:lnTo>
                  <a:pt x="334" y="473"/>
                </a:lnTo>
                <a:lnTo>
                  <a:pt x="338" y="456"/>
                </a:lnTo>
                <a:lnTo>
                  <a:pt x="338" y="456"/>
                </a:lnTo>
                <a:lnTo>
                  <a:pt x="342" y="447"/>
                </a:lnTo>
                <a:lnTo>
                  <a:pt x="348" y="434"/>
                </a:lnTo>
                <a:lnTo>
                  <a:pt x="361" y="415"/>
                </a:lnTo>
                <a:lnTo>
                  <a:pt x="361" y="415"/>
                </a:lnTo>
                <a:lnTo>
                  <a:pt x="366" y="410"/>
                </a:lnTo>
                <a:lnTo>
                  <a:pt x="373" y="403"/>
                </a:lnTo>
                <a:lnTo>
                  <a:pt x="381" y="398"/>
                </a:lnTo>
                <a:lnTo>
                  <a:pt x="387" y="396"/>
                </a:lnTo>
                <a:lnTo>
                  <a:pt x="387" y="396"/>
                </a:lnTo>
                <a:lnTo>
                  <a:pt x="389" y="397"/>
                </a:lnTo>
                <a:lnTo>
                  <a:pt x="391" y="399"/>
                </a:lnTo>
                <a:lnTo>
                  <a:pt x="395" y="407"/>
                </a:lnTo>
                <a:lnTo>
                  <a:pt x="398" y="416"/>
                </a:lnTo>
                <a:lnTo>
                  <a:pt x="402" y="422"/>
                </a:lnTo>
                <a:lnTo>
                  <a:pt x="402" y="422"/>
                </a:lnTo>
                <a:lnTo>
                  <a:pt x="405" y="433"/>
                </a:lnTo>
                <a:lnTo>
                  <a:pt x="410" y="450"/>
                </a:lnTo>
                <a:lnTo>
                  <a:pt x="418" y="475"/>
                </a:lnTo>
                <a:lnTo>
                  <a:pt x="418" y="475"/>
                </a:lnTo>
                <a:close/>
                <a:moveTo>
                  <a:pt x="303" y="725"/>
                </a:moveTo>
                <a:lnTo>
                  <a:pt x="328" y="1068"/>
                </a:lnTo>
                <a:lnTo>
                  <a:pt x="301" y="1082"/>
                </a:lnTo>
                <a:lnTo>
                  <a:pt x="301" y="1082"/>
                </a:lnTo>
                <a:lnTo>
                  <a:pt x="274" y="917"/>
                </a:lnTo>
                <a:lnTo>
                  <a:pt x="274" y="917"/>
                </a:lnTo>
                <a:lnTo>
                  <a:pt x="273" y="906"/>
                </a:lnTo>
                <a:lnTo>
                  <a:pt x="273" y="892"/>
                </a:lnTo>
                <a:lnTo>
                  <a:pt x="274" y="860"/>
                </a:lnTo>
                <a:lnTo>
                  <a:pt x="279" y="820"/>
                </a:lnTo>
                <a:lnTo>
                  <a:pt x="303" y="725"/>
                </a:lnTo>
                <a:close/>
                <a:moveTo>
                  <a:pt x="312" y="648"/>
                </a:moveTo>
                <a:lnTo>
                  <a:pt x="328" y="655"/>
                </a:lnTo>
                <a:lnTo>
                  <a:pt x="328" y="655"/>
                </a:lnTo>
                <a:lnTo>
                  <a:pt x="328" y="653"/>
                </a:lnTo>
                <a:lnTo>
                  <a:pt x="329" y="653"/>
                </a:lnTo>
                <a:lnTo>
                  <a:pt x="331" y="653"/>
                </a:lnTo>
                <a:lnTo>
                  <a:pt x="338" y="655"/>
                </a:lnTo>
                <a:lnTo>
                  <a:pt x="338" y="655"/>
                </a:lnTo>
                <a:lnTo>
                  <a:pt x="343" y="656"/>
                </a:lnTo>
                <a:lnTo>
                  <a:pt x="344" y="655"/>
                </a:lnTo>
                <a:lnTo>
                  <a:pt x="344" y="655"/>
                </a:lnTo>
                <a:lnTo>
                  <a:pt x="344" y="652"/>
                </a:lnTo>
                <a:lnTo>
                  <a:pt x="345" y="651"/>
                </a:lnTo>
                <a:lnTo>
                  <a:pt x="348" y="650"/>
                </a:lnTo>
                <a:lnTo>
                  <a:pt x="348" y="650"/>
                </a:lnTo>
                <a:lnTo>
                  <a:pt x="354" y="650"/>
                </a:lnTo>
                <a:lnTo>
                  <a:pt x="359" y="646"/>
                </a:lnTo>
                <a:lnTo>
                  <a:pt x="359" y="646"/>
                </a:lnTo>
                <a:lnTo>
                  <a:pt x="365" y="638"/>
                </a:lnTo>
                <a:lnTo>
                  <a:pt x="367" y="637"/>
                </a:lnTo>
                <a:lnTo>
                  <a:pt x="370" y="635"/>
                </a:lnTo>
                <a:lnTo>
                  <a:pt x="380" y="637"/>
                </a:lnTo>
                <a:lnTo>
                  <a:pt x="372" y="681"/>
                </a:lnTo>
                <a:lnTo>
                  <a:pt x="342" y="680"/>
                </a:lnTo>
                <a:lnTo>
                  <a:pt x="335" y="808"/>
                </a:lnTo>
                <a:lnTo>
                  <a:pt x="335" y="808"/>
                </a:lnTo>
                <a:lnTo>
                  <a:pt x="331" y="775"/>
                </a:lnTo>
                <a:lnTo>
                  <a:pt x="329" y="750"/>
                </a:lnTo>
                <a:lnTo>
                  <a:pt x="329" y="741"/>
                </a:lnTo>
                <a:lnTo>
                  <a:pt x="329" y="736"/>
                </a:lnTo>
                <a:lnTo>
                  <a:pt x="329" y="736"/>
                </a:lnTo>
                <a:lnTo>
                  <a:pt x="329" y="732"/>
                </a:lnTo>
                <a:lnTo>
                  <a:pt x="326" y="727"/>
                </a:lnTo>
                <a:lnTo>
                  <a:pt x="319" y="712"/>
                </a:lnTo>
                <a:lnTo>
                  <a:pt x="306" y="689"/>
                </a:lnTo>
                <a:lnTo>
                  <a:pt x="306" y="689"/>
                </a:lnTo>
                <a:lnTo>
                  <a:pt x="305" y="684"/>
                </a:lnTo>
                <a:lnTo>
                  <a:pt x="305" y="679"/>
                </a:lnTo>
                <a:lnTo>
                  <a:pt x="307" y="664"/>
                </a:lnTo>
                <a:lnTo>
                  <a:pt x="307" y="664"/>
                </a:lnTo>
                <a:lnTo>
                  <a:pt x="308" y="656"/>
                </a:lnTo>
                <a:lnTo>
                  <a:pt x="310" y="652"/>
                </a:lnTo>
                <a:lnTo>
                  <a:pt x="312" y="648"/>
                </a:lnTo>
                <a:lnTo>
                  <a:pt x="312" y="648"/>
                </a:lnTo>
                <a:close/>
                <a:moveTo>
                  <a:pt x="348" y="967"/>
                </a:moveTo>
                <a:lnTo>
                  <a:pt x="373" y="968"/>
                </a:lnTo>
                <a:lnTo>
                  <a:pt x="373" y="968"/>
                </a:lnTo>
                <a:lnTo>
                  <a:pt x="382" y="1048"/>
                </a:lnTo>
                <a:lnTo>
                  <a:pt x="389" y="1102"/>
                </a:lnTo>
                <a:lnTo>
                  <a:pt x="390" y="1120"/>
                </a:lnTo>
                <a:lnTo>
                  <a:pt x="390" y="1127"/>
                </a:lnTo>
                <a:lnTo>
                  <a:pt x="390" y="1127"/>
                </a:lnTo>
                <a:lnTo>
                  <a:pt x="390" y="1128"/>
                </a:lnTo>
                <a:lnTo>
                  <a:pt x="390" y="1128"/>
                </a:lnTo>
                <a:lnTo>
                  <a:pt x="387" y="1123"/>
                </a:lnTo>
                <a:lnTo>
                  <a:pt x="376" y="1101"/>
                </a:lnTo>
                <a:lnTo>
                  <a:pt x="376" y="1101"/>
                </a:lnTo>
                <a:lnTo>
                  <a:pt x="371" y="1090"/>
                </a:lnTo>
                <a:lnTo>
                  <a:pt x="366" y="1078"/>
                </a:lnTo>
                <a:lnTo>
                  <a:pt x="359" y="1059"/>
                </a:lnTo>
                <a:lnTo>
                  <a:pt x="354" y="1034"/>
                </a:lnTo>
                <a:lnTo>
                  <a:pt x="354" y="1034"/>
                </a:lnTo>
                <a:lnTo>
                  <a:pt x="352" y="1018"/>
                </a:lnTo>
                <a:lnTo>
                  <a:pt x="349" y="995"/>
                </a:lnTo>
                <a:lnTo>
                  <a:pt x="348" y="967"/>
                </a:lnTo>
                <a:lnTo>
                  <a:pt x="348" y="967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23">
            <a:extLst>
              <a:ext uri="{FF2B5EF4-FFF2-40B4-BE49-F238E27FC236}">
                <a16:creationId xmlns:a16="http://schemas.microsoft.com/office/drawing/2014/main" id="{BAEEA882-9255-4882-9A2A-48AE7DCAC5E8}"/>
              </a:ext>
            </a:extLst>
          </p:cNvPr>
          <p:cNvSpPr>
            <a:spLocks/>
          </p:cNvSpPr>
          <p:nvPr/>
        </p:nvSpPr>
        <p:spPr bwMode="auto">
          <a:xfrm>
            <a:off x="759519" y="796349"/>
            <a:ext cx="779421" cy="1626342"/>
          </a:xfrm>
          <a:custGeom>
            <a:avLst/>
            <a:gdLst>
              <a:gd name="T0" fmla="*/ 209 w 612"/>
              <a:gd name="T1" fmla="*/ 527 h 1277"/>
              <a:gd name="T2" fmla="*/ 238 w 612"/>
              <a:gd name="T3" fmla="*/ 702 h 1277"/>
              <a:gd name="T4" fmla="*/ 282 w 612"/>
              <a:gd name="T5" fmla="*/ 833 h 1277"/>
              <a:gd name="T6" fmla="*/ 218 w 612"/>
              <a:gd name="T7" fmla="*/ 923 h 1277"/>
              <a:gd name="T8" fmla="*/ 156 w 612"/>
              <a:gd name="T9" fmla="*/ 1013 h 1277"/>
              <a:gd name="T10" fmla="*/ 6 w 612"/>
              <a:gd name="T11" fmla="*/ 1127 h 1277"/>
              <a:gd name="T12" fmla="*/ 29 w 612"/>
              <a:gd name="T13" fmla="*/ 1168 h 1277"/>
              <a:gd name="T14" fmla="*/ 57 w 612"/>
              <a:gd name="T15" fmla="*/ 1202 h 1277"/>
              <a:gd name="T16" fmla="*/ 104 w 612"/>
              <a:gd name="T17" fmla="*/ 1252 h 1277"/>
              <a:gd name="T18" fmla="*/ 142 w 612"/>
              <a:gd name="T19" fmla="*/ 1256 h 1277"/>
              <a:gd name="T20" fmla="*/ 140 w 612"/>
              <a:gd name="T21" fmla="*/ 1235 h 1277"/>
              <a:gd name="T22" fmla="*/ 112 w 612"/>
              <a:gd name="T23" fmla="*/ 1178 h 1277"/>
              <a:gd name="T24" fmla="*/ 181 w 612"/>
              <a:gd name="T25" fmla="*/ 1100 h 1277"/>
              <a:gd name="T26" fmla="*/ 263 w 612"/>
              <a:gd name="T27" fmla="*/ 1023 h 1277"/>
              <a:gd name="T28" fmla="*/ 336 w 612"/>
              <a:gd name="T29" fmla="*/ 960 h 1277"/>
              <a:gd name="T30" fmla="*/ 360 w 612"/>
              <a:gd name="T31" fmla="*/ 1120 h 1277"/>
              <a:gd name="T32" fmla="*/ 366 w 612"/>
              <a:gd name="T33" fmla="*/ 1199 h 1277"/>
              <a:gd name="T34" fmla="*/ 378 w 612"/>
              <a:gd name="T35" fmla="*/ 1256 h 1277"/>
              <a:gd name="T36" fmla="*/ 427 w 612"/>
              <a:gd name="T37" fmla="*/ 1274 h 1277"/>
              <a:gd name="T38" fmla="*/ 574 w 612"/>
              <a:gd name="T39" fmla="*/ 1269 h 1277"/>
              <a:gd name="T40" fmla="*/ 586 w 612"/>
              <a:gd name="T41" fmla="*/ 1240 h 1277"/>
              <a:gd name="T42" fmla="*/ 540 w 612"/>
              <a:gd name="T43" fmla="*/ 1232 h 1277"/>
              <a:gd name="T44" fmla="*/ 501 w 612"/>
              <a:gd name="T45" fmla="*/ 1198 h 1277"/>
              <a:gd name="T46" fmla="*/ 510 w 612"/>
              <a:gd name="T47" fmla="*/ 1168 h 1277"/>
              <a:gd name="T48" fmla="*/ 479 w 612"/>
              <a:gd name="T49" fmla="*/ 1017 h 1277"/>
              <a:gd name="T50" fmla="*/ 464 w 612"/>
              <a:gd name="T51" fmla="*/ 848 h 1277"/>
              <a:gd name="T52" fmla="*/ 428 w 612"/>
              <a:gd name="T53" fmla="*/ 726 h 1277"/>
              <a:gd name="T54" fmla="*/ 452 w 612"/>
              <a:gd name="T55" fmla="*/ 557 h 1277"/>
              <a:gd name="T56" fmla="*/ 501 w 612"/>
              <a:gd name="T57" fmla="*/ 547 h 1277"/>
              <a:gd name="T58" fmla="*/ 555 w 612"/>
              <a:gd name="T59" fmla="*/ 535 h 1277"/>
              <a:gd name="T60" fmla="*/ 559 w 612"/>
              <a:gd name="T61" fmla="*/ 523 h 1277"/>
              <a:gd name="T62" fmla="*/ 612 w 612"/>
              <a:gd name="T63" fmla="*/ 502 h 1277"/>
              <a:gd name="T64" fmla="*/ 598 w 612"/>
              <a:gd name="T65" fmla="*/ 396 h 1277"/>
              <a:gd name="T66" fmla="*/ 583 w 612"/>
              <a:gd name="T67" fmla="*/ 387 h 1277"/>
              <a:gd name="T68" fmla="*/ 516 w 612"/>
              <a:gd name="T69" fmla="*/ 388 h 1277"/>
              <a:gd name="T70" fmla="*/ 480 w 612"/>
              <a:gd name="T71" fmla="*/ 376 h 1277"/>
              <a:gd name="T72" fmla="*/ 433 w 612"/>
              <a:gd name="T73" fmla="*/ 339 h 1277"/>
              <a:gd name="T74" fmla="*/ 418 w 612"/>
              <a:gd name="T75" fmla="*/ 246 h 1277"/>
              <a:gd name="T76" fmla="*/ 389 w 612"/>
              <a:gd name="T77" fmla="*/ 197 h 1277"/>
              <a:gd name="T78" fmla="*/ 412 w 612"/>
              <a:gd name="T79" fmla="*/ 175 h 1277"/>
              <a:gd name="T80" fmla="*/ 438 w 612"/>
              <a:gd name="T81" fmla="*/ 113 h 1277"/>
              <a:gd name="T82" fmla="*/ 428 w 612"/>
              <a:gd name="T83" fmla="*/ 42 h 1277"/>
              <a:gd name="T84" fmla="*/ 418 w 612"/>
              <a:gd name="T85" fmla="*/ 8 h 1277"/>
              <a:gd name="T86" fmla="*/ 336 w 612"/>
              <a:gd name="T87" fmla="*/ 3 h 1277"/>
              <a:gd name="T88" fmla="*/ 309 w 612"/>
              <a:gd name="T89" fmla="*/ 22 h 1277"/>
              <a:gd name="T90" fmla="*/ 302 w 612"/>
              <a:gd name="T91" fmla="*/ 57 h 1277"/>
              <a:gd name="T92" fmla="*/ 291 w 612"/>
              <a:gd name="T93" fmla="*/ 85 h 1277"/>
              <a:gd name="T94" fmla="*/ 306 w 612"/>
              <a:gd name="T95" fmla="*/ 134 h 1277"/>
              <a:gd name="T96" fmla="*/ 297 w 612"/>
              <a:gd name="T97" fmla="*/ 153 h 1277"/>
              <a:gd name="T98" fmla="*/ 283 w 612"/>
              <a:gd name="T99" fmla="*/ 192 h 1277"/>
              <a:gd name="T100" fmla="*/ 204 w 612"/>
              <a:gd name="T101" fmla="*/ 304 h 1277"/>
              <a:gd name="T102" fmla="*/ 214 w 612"/>
              <a:gd name="T103" fmla="*/ 379 h 1277"/>
              <a:gd name="T104" fmla="*/ 209 w 612"/>
              <a:gd name="T105" fmla="*/ 421 h 1277"/>
              <a:gd name="T106" fmla="*/ 208 w 612"/>
              <a:gd name="T107" fmla="*/ 452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12" h="1277">
                <a:moveTo>
                  <a:pt x="214" y="479"/>
                </a:moveTo>
                <a:lnTo>
                  <a:pt x="214" y="479"/>
                </a:lnTo>
                <a:lnTo>
                  <a:pt x="210" y="501"/>
                </a:lnTo>
                <a:lnTo>
                  <a:pt x="208" y="516"/>
                </a:lnTo>
                <a:lnTo>
                  <a:pt x="208" y="524"/>
                </a:lnTo>
                <a:lnTo>
                  <a:pt x="209" y="527"/>
                </a:lnTo>
                <a:lnTo>
                  <a:pt x="209" y="527"/>
                </a:lnTo>
                <a:lnTo>
                  <a:pt x="213" y="533"/>
                </a:lnTo>
                <a:lnTo>
                  <a:pt x="218" y="540"/>
                </a:lnTo>
                <a:lnTo>
                  <a:pt x="224" y="547"/>
                </a:lnTo>
                <a:lnTo>
                  <a:pt x="224" y="547"/>
                </a:lnTo>
                <a:lnTo>
                  <a:pt x="230" y="610"/>
                </a:lnTo>
                <a:lnTo>
                  <a:pt x="238" y="702"/>
                </a:lnTo>
                <a:lnTo>
                  <a:pt x="238" y="702"/>
                </a:lnTo>
                <a:lnTo>
                  <a:pt x="242" y="719"/>
                </a:lnTo>
                <a:lnTo>
                  <a:pt x="247" y="740"/>
                </a:lnTo>
                <a:lnTo>
                  <a:pt x="254" y="762"/>
                </a:lnTo>
                <a:lnTo>
                  <a:pt x="263" y="782"/>
                </a:lnTo>
                <a:lnTo>
                  <a:pt x="276" y="819"/>
                </a:lnTo>
                <a:lnTo>
                  <a:pt x="282" y="833"/>
                </a:lnTo>
                <a:lnTo>
                  <a:pt x="282" y="833"/>
                </a:lnTo>
                <a:lnTo>
                  <a:pt x="270" y="852"/>
                </a:lnTo>
                <a:lnTo>
                  <a:pt x="258" y="869"/>
                </a:lnTo>
                <a:lnTo>
                  <a:pt x="243" y="887"/>
                </a:lnTo>
                <a:lnTo>
                  <a:pt x="243" y="887"/>
                </a:lnTo>
                <a:lnTo>
                  <a:pt x="231" y="901"/>
                </a:lnTo>
                <a:lnTo>
                  <a:pt x="224" y="912"/>
                </a:lnTo>
                <a:lnTo>
                  <a:pt x="218" y="923"/>
                </a:lnTo>
                <a:lnTo>
                  <a:pt x="209" y="935"/>
                </a:lnTo>
                <a:lnTo>
                  <a:pt x="209" y="935"/>
                </a:lnTo>
                <a:lnTo>
                  <a:pt x="196" y="955"/>
                </a:lnTo>
                <a:lnTo>
                  <a:pt x="181" y="979"/>
                </a:lnTo>
                <a:lnTo>
                  <a:pt x="165" y="1001"/>
                </a:lnTo>
                <a:lnTo>
                  <a:pt x="159" y="1008"/>
                </a:lnTo>
                <a:lnTo>
                  <a:pt x="156" y="1013"/>
                </a:lnTo>
                <a:lnTo>
                  <a:pt x="156" y="1013"/>
                </a:lnTo>
                <a:lnTo>
                  <a:pt x="89" y="1052"/>
                </a:lnTo>
                <a:lnTo>
                  <a:pt x="29" y="1086"/>
                </a:lnTo>
                <a:lnTo>
                  <a:pt x="39" y="1096"/>
                </a:lnTo>
                <a:lnTo>
                  <a:pt x="39" y="1096"/>
                </a:lnTo>
                <a:lnTo>
                  <a:pt x="20" y="1114"/>
                </a:lnTo>
                <a:lnTo>
                  <a:pt x="6" y="1127"/>
                </a:lnTo>
                <a:lnTo>
                  <a:pt x="2" y="1132"/>
                </a:lnTo>
                <a:lnTo>
                  <a:pt x="0" y="1134"/>
                </a:lnTo>
                <a:lnTo>
                  <a:pt x="0" y="1134"/>
                </a:lnTo>
                <a:lnTo>
                  <a:pt x="14" y="1151"/>
                </a:lnTo>
                <a:lnTo>
                  <a:pt x="23" y="1162"/>
                </a:lnTo>
                <a:lnTo>
                  <a:pt x="29" y="1168"/>
                </a:lnTo>
                <a:lnTo>
                  <a:pt x="29" y="1168"/>
                </a:lnTo>
                <a:lnTo>
                  <a:pt x="34" y="1170"/>
                </a:lnTo>
                <a:lnTo>
                  <a:pt x="39" y="1170"/>
                </a:lnTo>
                <a:lnTo>
                  <a:pt x="44" y="1168"/>
                </a:lnTo>
                <a:lnTo>
                  <a:pt x="44" y="1168"/>
                </a:lnTo>
                <a:lnTo>
                  <a:pt x="46" y="1176"/>
                </a:lnTo>
                <a:lnTo>
                  <a:pt x="53" y="1192"/>
                </a:lnTo>
                <a:lnTo>
                  <a:pt x="57" y="1202"/>
                </a:lnTo>
                <a:lnTo>
                  <a:pt x="63" y="1212"/>
                </a:lnTo>
                <a:lnTo>
                  <a:pt x="71" y="1223"/>
                </a:lnTo>
                <a:lnTo>
                  <a:pt x="78" y="1232"/>
                </a:lnTo>
                <a:lnTo>
                  <a:pt x="78" y="1232"/>
                </a:lnTo>
                <a:lnTo>
                  <a:pt x="87" y="1239"/>
                </a:lnTo>
                <a:lnTo>
                  <a:pt x="95" y="1246"/>
                </a:lnTo>
                <a:lnTo>
                  <a:pt x="104" y="1252"/>
                </a:lnTo>
                <a:lnTo>
                  <a:pt x="112" y="1257"/>
                </a:lnTo>
                <a:lnTo>
                  <a:pt x="119" y="1260"/>
                </a:lnTo>
                <a:lnTo>
                  <a:pt x="127" y="1262"/>
                </a:lnTo>
                <a:lnTo>
                  <a:pt x="131" y="1262"/>
                </a:lnTo>
                <a:lnTo>
                  <a:pt x="136" y="1261"/>
                </a:lnTo>
                <a:lnTo>
                  <a:pt x="136" y="1261"/>
                </a:lnTo>
                <a:lnTo>
                  <a:pt x="142" y="1256"/>
                </a:lnTo>
                <a:lnTo>
                  <a:pt x="147" y="1251"/>
                </a:lnTo>
                <a:lnTo>
                  <a:pt x="148" y="1249"/>
                </a:lnTo>
                <a:lnTo>
                  <a:pt x="148" y="1246"/>
                </a:lnTo>
                <a:lnTo>
                  <a:pt x="148" y="1244"/>
                </a:lnTo>
                <a:lnTo>
                  <a:pt x="146" y="1241"/>
                </a:lnTo>
                <a:lnTo>
                  <a:pt x="146" y="1241"/>
                </a:lnTo>
                <a:lnTo>
                  <a:pt x="140" y="1235"/>
                </a:lnTo>
                <a:lnTo>
                  <a:pt x="135" y="1227"/>
                </a:lnTo>
                <a:lnTo>
                  <a:pt x="127" y="1212"/>
                </a:lnTo>
                <a:lnTo>
                  <a:pt x="127" y="1212"/>
                </a:lnTo>
                <a:lnTo>
                  <a:pt x="118" y="1199"/>
                </a:lnTo>
                <a:lnTo>
                  <a:pt x="113" y="1189"/>
                </a:lnTo>
                <a:lnTo>
                  <a:pt x="112" y="1184"/>
                </a:lnTo>
                <a:lnTo>
                  <a:pt x="112" y="1178"/>
                </a:lnTo>
                <a:lnTo>
                  <a:pt x="112" y="1178"/>
                </a:lnTo>
                <a:lnTo>
                  <a:pt x="112" y="1160"/>
                </a:lnTo>
                <a:lnTo>
                  <a:pt x="112" y="1154"/>
                </a:lnTo>
                <a:lnTo>
                  <a:pt x="127" y="1159"/>
                </a:lnTo>
                <a:lnTo>
                  <a:pt x="127" y="1159"/>
                </a:lnTo>
                <a:lnTo>
                  <a:pt x="158" y="1126"/>
                </a:lnTo>
                <a:lnTo>
                  <a:pt x="181" y="1100"/>
                </a:lnTo>
                <a:lnTo>
                  <a:pt x="195" y="1086"/>
                </a:lnTo>
                <a:lnTo>
                  <a:pt x="195" y="1086"/>
                </a:lnTo>
                <a:lnTo>
                  <a:pt x="207" y="1074"/>
                </a:lnTo>
                <a:lnTo>
                  <a:pt x="227" y="1054"/>
                </a:lnTo>
                <a:lnTo>
                  <a:pt x="248" y="1035"/>
                </a:lnTo>
                <a:lnTo>
                  <a:pt x="263" y="1023"/>
                </a:lnTo>
                <a:lnTo>
                  <a:pt x="263" y="1023"/>
                </a:lnTo>
                <a:lnTo>
                  <a:pt x="278" y="1009"/>
                </a:lnTo>
                <a:lnTo>
                  <a:pt x="303" y="986"/>
                </a:lnTo>
                <a:lnTo>
                  <a:pt x="325" y="967"/>
                </a:lnTo>
                <a:lnTo>
                  <a:pt x="333" y="961"/>
                </a:lnTo>
                <a:lnTo>
                  <a:pt x="334" y="960"/>
                </a:lnTo>
                <a:lnTo>
                  <a:pt x="336" y="960"/>
                </a:lnTo>
                <a:lnTo>
                  <a:pt x="336" y="960"/>
                </a:lnTo>
                <a:lnTo>
                  <a:pt x="350" y="1037"/>
                </a:lnTo>
                <a:lnTo>
                  <a:pt x="350" y="1037"/>
                </a:lnTo>
                <a:lnTo>
                  <a:pt x="354" y="1060"/>
                </a:lnTo>
                <a:lnTo>
                  <a:pt x="357" y="1083"/>
                </a:lnTo>
                <a:lnTo>
                  <a:pt x="359" y="1104"/>
                </a:lnTo>
                <a:lnTo>
                  <a:pt x="360" y="1120"/>
                </a:lnTo>
                <a:lnTo>
                  <a:pt x="360" y="1120"/>
                </a:lnTo>
                <a:lnTo>
                  <a:pt x="361" y="1134"/>
                </a:lnTo>
                <a:lnTo>
                  <a:pt x="362" y="1150"/>
                </a:lnTo>
                <a:lnTo>
                  <a:pt x="365" y="1167"/>
                </a:lnTo>
                <a:lnTo>
                  <a:pt x="365" y="1183"/>
                </a:lnTo>
                <a:lnTo>
                  <a:pt x="365" y="1183"/>
                </a:lnTo>
                <a:lnTo>
                  <a:pt x="365" y="1192"/>
                </a:lnTo>
                <a:lnTo>
                  <a:pt x="366" y="1199"/>
                </a:lnTo>
                <a:lnTo>
                  <a:pt x="370" y="1215"/>
                </a:lnTo>
                <a:lnTo>
                  <a:pt x="374" y="1232"/>
                </a:lnTo>
                <a:lnTo>
                  <a:pt x="374" y="1232"/>
                </a:lnTo>
                <a:lnTo>
                  <a:pt x="374" y="1235"/>
                </a:lnTo>
                <a:lnTo>
                  <a:pt x="376" y="1245"/>
                </a:lnTo>
                <a:lnTo>
                  <a:pt x="377" y="1251"/>
                </a:lnTo>
                <a:lnTo>
                  <a:pt x="378" y="1256"/>
                </a:lnTo>
                <a:lnTo>
                  <a:pt x="380" y="1261"/>
                </a:lnTo>
                <a:lnTo>
                  <a:pt x="384" y="1266"/>
                </a:lnTo>
                <a:lnTo>
                  <a:pt x="384" y="1266"/>
                </a:lnTo>
                <a:lnTo>
                  <a:pt x="388" y="1267"/>
                </a:lnTo>
                <a:lnTo>
                  <a:pt x="393" y="1269"/>
                </a:lnTo>
                <a:lnTo>
                  <a:pt x="407" y="1272"/>
                </a:lnTo>
                <a:lnTo>
                  <a:pt x="427" y="1274"/>
                </a:lnTo>
                <a:lnTo>
                  <a:pt x="450" y="1275"/>
                </a:lnTo>
                <a:lnTo>
                  <a:pt x="495" y="1277"/>
                </a:lnTo>
                <a:lnTo>
                  <a:pt x="525" y="1275"/>
                </a:lnTo>
                <a:lnTo>
                  <a:pt x="525" y="1275"/>
                </a:lnTo>
                <a:lnTo>
                  <a:pt x="544" y="1274"/>
                </a:lnTo>
                <a:lnTo>
                  <a:pt x="565" y="1270"/>
                </a:lnTo>
                <a:lnTo>
                  <a:pt x="574" y="1269"/>
                </a:lnTo>
                <a:lnTo>
                  <a:pt x="581" y="1266"/>
                </a:lnTo>
                <a:lnTo>
                  <a:pt x="586" y="1262"/>
                </a:lnTo>
                <a:lnTo>
                  <a:pt x="587" y="1258"/>
                </a:lnTo>
                <a:lnTo>
                  <a:pt x="588" y="1256"/>
                </a:lnTo>
                <a:lnTo>
                  <a:pt x="588" y="1256"/>
                </a:lnTo>
                <a:lnTo>
                  <a:pt x="588" y="1246"/>
                </a:lnTo>
                <a:lnTo>
                  <a:pt x="586" y="1240"/>
                </a:lnTo>
                <a:lnTo>
                  <a:pt x="585" y="1238"/>
                </a:lnTo>
                <a:lnTo>
                  <a:pt x="583" y="1238"/>
                </a:lnTo>
                <a:lnTo>
                  <a:pt x="578" y="1236"/>
                </a:lnTo>
                <a:lnTo>
                  <a:pt x="578" y="1236"/>
                </a:lnTo>
                <a:lnTo>
                  <a:pt x="559" y="1235"/>
                </a:lnTo>
                <a:lnTo>
                  <a:pt x="547" y="1234"/>
                </a:lnTo>
                <a:lnTo>
                  <a:pt x="540" y="1232"/>
                </a:lnTo>
                <a:lnTo>
                  <a:pt x="540" y="1232"/>
                </a:lnTo>
                <a:lnTo>
                  <a:pt x="516" y="1213"/>
                </a:lnTo>
                <a:lnTo>
                  <a:pt x="504" y="1202"/>
                </a:lnTo>
                <a:lnTo>
                  <a:pt x="501" y="1199"/>
                </a:lnTo>
                <a:lnTo>
                  <a:pt x="501" y="1198"/>
                </a:lnTo>
                <a:lnTo>
                  <a:pt x="501" y="1198"/>
                </a:lnTo>
                <a:lnTo>
                  <a:pt x="501" y="1198"/>
                </a:lnTo>
                <a:lnTo>
                  <a:pt x="506" y="1196"/>
                </a:lnTo>
                <a:lnTo>
                  <a:pt x="510" y="1195"/>
                </a:lnTo>
                <a:lnTo>
                  <a:pt x="515" y="1193"/>
                </a:lnTo>
                <a:lnTo>
                  <a:pt x="515" y="1193"/>
                </a:lnTo>
                <a:lnTo>
                  <a:pt x="514" y="1188"/>
                </a:lnTo>
                <a:lnTo>
                  <a:pt x="512" y="1181"/>
                </a:lnTo>
                <a:lnTo>
                  <a:pt x="510" y="1168"/>
                </a:lnTo>
                <a:lnTo>
                  <a:pt x="510" y="1168"/>
                </a:lnTo>
                <a:lnTo>
                  <a:pt x="506" y="1142"/>
                </a:lnTo>
                <a:lnTo>
                  <a:pt x="498" y="1102"/>
                </a:lnTo>
                <a:lnTo>
                  <a:pt x="489" y="1060"/>
                </a:lnTo>
                <a:lnTo>
                  <a:pt x="481" y="1028"/>
                </a:lnTo>
                <a:lnTo>
                  <a:pt x="481" y="1028"/>
                </a:lnTo>
                <a:lnTo>
                  <a:pt x="479" y="1017"/>
                </a:lnTo>
                <a:lnTo>
                  <a:pt x="476" y="1006"/>
                </a:lnTo>
                <a:lnTo>
                  <a:pt x="475" y="984"/>
                </a:lnTo>
                <a:lnTo>
                  <a:pt x="474" y="958"/>
                </a:lnTo>
                <a:lnTo>
                  <a:pt x="472" y="926"/>
                </a:lnTo>
                <a:lnTo>
                  <a:pt x="472" y="926"/>
                </a:lnTo>
                <a:lnTo>
                  <a:pt x="468" y="887"/>
                </a:lnTo>
                <a:lnTo>
                  <a:pt x="464" y="848"/>
                </a:lnTo>
                <a:lnTo>
                  <a:pt x="459" y="819"/>
                </a:lnTo>
                <a:lnTo>
                  <a:pt x="457" y="804"/>
                </a:lnTo>
                <a:lnTo>
                  <a:pt x="457" y="804"/>
                </a:lnTo>
                <a:lnTo>
                  <a:pt x="441" y="763"/>
                </a:lnTo>
                <a:lnTo>
                  <a:pt x="428" y="726"/>
                </a:lnTo>
                <a:lnTo>
                  <a:pt x="428" y="726"/>
                </a:lnTo>
                <a:lnTo>
                  <a:pt x="428" y="726"/>
                </a:lnTo>
                <a:lnTo>
                  <a:pt x="429" y="726"/>
                </a:lnTo>
                <a:lnTo>
                  <a:pt x="433" y="707"/>
                </a:lnTo>
                <a:lnTo>
                  <a:pt x="433" y="707"/>
                </a:lnTo>
                <a:lnTo>
                  <a:pt x="438" y="675"/>
                </a:lnTo>
                <a:lnTo>
                  <a:pt x="442" y="629"/>
                </a:lnTo>
                <a:lnTo>
                  <a:pt x="447" y="571"/>
                </a:lnTo>
                <a:lnTo>
                  <a:pt x="452" y="557"/>
                </a:lnTo>
                <a:lnTo>
                  <a:pt x="452" y="547"/>
                </a:lnTo>
                <a:lnTo>
                  <a:pt x="486" y="547"/>
                </a:lnTo>
                <a:lnTo>
                  <a:pt x="486" y="547"/>
                </a:lnTo>
                <a:lnTo>
                  <a:pt x="486" y="547"/>
                </a:lnTo>
                <a:lnTo>
                  <a:pt x="487" y="546"/>
                </a:lnTo>
                <a:lnTo>
                  <a:pt x="491" y="546"/>
                </a:lnTo>
                <a:lnTo>
                  <a:pt x="501" y="547"/>
                </a:lnTo>
                <a:lnTo>
                  <a:pt x="501" y="547"/>
                </a:lnTo>
                <a:lnTo>
                  <a:pt x="512" y="548"/>
                </a:lnTo>
                <a:lnTo>
                  <a:pt x="521" y="548"/>
                </a:lnTo>
                <a:lnTo>
                  <a:pt x="530" y="546"/>
                </a:lnTo>
                <a:lnTo>
                  <a:pt x="540" y="542"/>
                </a:lnTo>
                <a:lnTo>
                  <a:pt x="540" y="542"/>
                </a:lnTo>
                <a:lnTo>
                  <a:pt x="555" y="535"/>
                </a:lnTo>
                <a:lnTo>
                  <a:pt x="559" y="531"/>
                </a:lnTo>
                <a:lnTo>
                  <a:pt x="559" y="530"/>
                </a:lnTo>
                <a:lnTo>
                  <a:pt x="559" y="527"/>
                </a:lnTo>
                <a:lnTo>
                  <a:pt x="559" y="527"/>
                </a:lnTo>
                <a:lnTo>
                  <a:pt x="559" y="523"/>
                </a:lnTo>
                <a:lnTo>
                  <a:pt x="559" y="523"/>
                </a:lnTo>
                <a:lnTo>
                  <a:pt x="559" y="523"/>
                </a:lnTo>
                <a:lnTo>
                  <a:pt x="586" y="518"/>
                </a:lnTo>
                <a:lnTo>
                  <a:pt x="604" y="513"/>
                </a:lnTo>
                <a:lnTo>
                  <a:pt x="610" y="510"/>
                </a:lnTo>
                <a:lnTo>
                  <a:pt x="612" y="509"/>
                </a:lnTo>
                <a:lnTo>
                  <a:pt x="612" y="508"/>
                </a:lnTo>
                <a:lnTo>
                  <a:pt x="612" y="508"/>
                </a:lnTo>
                <a:lnTo>
                  <a:pt x="612" y="502"/>
                </a:lnTo>
                <a:lnTo>
                  <a:pt x="612" y="493"/>
                </a:lnTo>
                <a:lnTo>
                  <a:pt x="612" y="493"/>
                </a:lnTo>
                <a:lnTo>
                  <a:pt x="612" y="475"/>
                </a:lnTo>
                <a:lnTo>
                  <a:pt x="610" y="441"/>
                </a:lnTo>
                <a:lnTo>
                  <a:pt x="608" y="396"/>
                </a:lnTo>
                <a:lnTo>
                  <a:pt x="598" y="396"/>
                </a:lnTo>
                <a:lnTo>
                  <a:pt x="598" y="396"/>
                </a:lnTo>
                <a:lnTo>
                  <a:pt x="598" y="391"/>
                </a:lnTo>
                <a:lnTo>
                  <a:pt x="595" y="388"/>
                </a:lnTo>
                <a:lnTo>
                  <a:pt x="594" y="387"/>
                </a:lnTo>
                <a:lnTo>
                  <a:pt x="593" y="387"/>
                </a:lnTo>
                <a:lnTo>
                  <a:pt x="593" y="387"/>
                </a:lnTo>
                <a:lnTo>
                  <a:pt x="588" y="387"/>
                </a:lnTo>
                <a:lnTo>
                  <a:pt x="583" y="387"/>
                </a:lnTo>
                <a:lnTo>
                  <a:pt x="576" y="387"/>
                </a:lnTo>
                <a:lnTo>
                  <a:pt x="569" y="387"/>
                </a:lnTo>
                <a:lnTo>
                  <a:pt x="569" y="387"/>
                </a:lnTo>
                <a:lnTo>
                  <a:pt x="515" y="391"/>
                </a:lnTo>
                <a:lnTo>
                  <a:pt x="515" y="391"/>
                </a:lnTo>
                <a:lnTo>
                  <a:pt x="516" y="390"/>
                </a:lnTo>
                <a:lnTo>
                  <a:pt x="516" y="388"/>
                </a:lnTo>
                <a:lnTo>
                  <a:pt x="515" y="385"/>
                </a:lnTo>
                <a:lnTo>
                  <a:pt x="513" y="383"/>
                </a:lnTo>
                <a:lnTo>
                  <a:pt x="508" y="380"/>
                </a:lnTo>
                <a:lnTo>
                  <a:pt x="501" y="378"/>
                </a:lnTo>
                <a:lnTo>
                  <a:pt x="491" y="377"/>
                </a:lnTo>
                <a:lnTo>
                  <a:pt x="491" y="377"/>
                </a:lnTo>
                <a:lnTo>
                  <a:pt x="480" y="376"/>
                </a:lnTo>
                <a:lnTo>
                  <a:pt x="469" y="376"/>
                </a:lnTo>
                <a:lnTo>
                  <a:pt x="452" y="378"/>
                </a:lnTo>
                <a:lnTo>
                  <a:pt x="441" y="380"/>
                </a:lnTo>
                <a:lnTo>
                  <a:pt x="438" y="382"/>
                </a:lnTo>
                <a:lnTo>
                  <a:pt x="438" y="382"/>
                </a:lnTo>
                <a:lnTo>
                  <a:pt x="435" y="360"/>
                </a:lnTo>
                <a:lnTo>
                  <a:pt x="433" y="339"/>
                </a:lnTo>
                <a:lnTo>
                  <a:pt x="433" y="319"/>
                </a:lnTo>
                <a:lnTo>
                  <a:pt x="433" y="319"/>
                </a:lnTo>
                <a:lnTo>
                  <a:pt x="433" y="308"/>
                </a:lnTo>
                <a:lnTo>
                  <a:pt x="431" y="297"/>
                </a:lnTo>
                <a:lnTo>
                  <a:pt x="428" y="275"/>
                </a:lnTo>
                <a:lnTo>
                  <a:pt x="422" y="257"/>
                </a:lnTo>
                <a:lnTo>
                  <a:pt x="418" y="246"/>
                </a:lnTo>
                <a:lnTo>
                  <a:pt x="418" y="246"/>
                </a:lnTo>
                <a:lnTo>
                  <a:pt x="416" y="238"/>
                </a:lnTo>
                <a:lnTo>
                  <a:pt x="414" y="232"/>
                </a:lnTo>
                <a:lnTo>
                  <a:pt x="413" y="221"/>
                </a:lnTo>
                <a:lnTo>
                  <a:pt x="413" y="221"/>
                </a:lnTo>
                <a:lnTo>
                  <a:pt x="408" y="207"/>
                </a:lnTo>
                <a:lnTo>
                  <a:pt x="389" y="197"/>
                </a:lnTo>
                <a:lnTo>
                  <a:pt x="394" y="183"/>
                </a:lnTo>
                <a:lnTo>
                  <a:pt x="394" y="183"/>
                </a:lnTo>
                <a:lnTo>
                  <a:pt x="397" y="181"/>
                </a:lnTo>
                <a:lnTo>
                  <a:pt x="402" y="180"/>
                </a:lnTo>
                <a:lnTo>
                  <a:pt x="408" y="178"/>
                </a:lnTo>
                <a:lnTo>
                  <a:pt x="408" y="178"/>
                </a:lnTo>
                <a:lnTo>
                  <a:pt x="412" y="175"/>
                </a:lnTo>
                <a:lnTo>
                  <a:pt x="416" y="172"/>
                </a:lnTo>
                <a:lnTo>
                  <a:pt x="422" y="162"/>
                </a:lnTo>
                <a:lnTo>
                  <a:pt x="428" y="150"/>
                </a:lnTo>
                <a:lnTo>
                  <a:pt x="433" y="139"/>
                </a:lnTo>
                <a:lnTo>
                  <a:pt x="433" y="139"/>
                </a:lnTo>
                <a:lnTo>
                  <a:pt x="435" y="127"/>
                </a:lnTo>
                <a:lnTo>
                  <a:pt x="438" y="113"/>
                </a:lnTo>
                <a:lnTo>
                  <a:pt x="438" y="100"/>
                </a:lnTo>
                <a:lnTo>
                  <a:pt x="438" y="90"/>
                </a:lnTo>
                <a:lnTo>
                  <a:pt x="438" y="90"/>
                </a:lnTo>
                <a:lnTo>
                  <a:pt x="435" y="78"/>
                </a:lnTo>
                <a:lnTo>
                  <a:pt x="431" y="62"/>
                </a:lnTo>
                <a:lnTo>
                  <a:pt x="428" y="48"/>
                </a:lnTo>
                <a:lnTo>
                  <a:pt x="428" y="42"/>
                </a:lnTo>
                <a:lnTo>
                  <a:pt x="428" y="37"/>
                </a:lnTo>
                <a:lnTo>
                  <a:pt x="428" y="37"/>
                </a:lnTo>
                <a:lnTo>
                  <a:pt x="428" y="33"/>
                </a:lnTo>
                <a:lnTo>
                  <a:pt x="428" y="28"/>
                </a:lnTo>
                <a:lnTo>
                  <a:pt x="425" y="20"/>
                </a:lnTo>
                <a:lnTo>
                  <a:pt x="421" y="11"/>
                </a:lnTo>
                <a:lnTo>
                  <a:pt x="418" y="8"/>
                </a:lnTo>
                <a:lnTo>
                  <a:pt x="418" y="8"/>
                </a:lnTo>
                <a:lnTo>
                  <a:pt x="396" y="5"/>
                </a:lnTo>
                <a:lnTo>
                  <a:pt x="370" y="3"/>
                </a:lnTo>
                <a:lnTo>
                  <a:pt x="370" y="3"/>
                </a:lnTo>
                <a:lnTo>
                  <a:pt x="354" y="0"/>
                </a:lnTo>
                <a:lnTo>
                  <a:pt x="344" y="2"/>
                </a:lnTo>
                <a:lnTo>
                  <a:pt x="336" y="3"/>
                </a:lnTo>
                <a:lnTo>
                  <a:pt x="336" y="3"/>
                </a:lnTo>
                <a:lnTo>
                  <a:pt x="322" y="8"/>
                </a:lnTo>
                <a:lnTo>
                  <a:pt x="319" y="9"/>
                </a:lnTo>
                <a:lnTo>
                  <a:pt x="316" y="13"/>
                </a:lnTo>
                <a:lnTo>
                  <a:pt x="316" y="13"/>
                </a:lnTo>
                <a:lnTo>
                  <a:pt x="311" y="19"/>
                </a:lnTo>
                <a:lnTo>
                  <a:pt x="309" y="22"/>
                </a:lnTo>
                <a:lnTo>
                  <a:pt x="306" y="27"/>
                </a:lnTo>
                <a:lnTo>
                  <a:pt x="306" y="27"/>
                </a:lnTo>
                <a:lnTo>
                  <a:pt x="304" y="34"/>
                </a:lnTo>
                <a:lnTo>
                  <a:pt x="303" y="40"/>
                </a:lnTo>
                <a:lnTo>
                  <a:pt x="302" y="51"/>
                </a:lnTo>
                <a:lnTo>
                  <a:pt x="302" y="51"/>
                </a:lnTo>
                <a:lnTo>
                  <a:pt x="302" y="57"/>
                </a:lnTo>
                <a:lnTo>
                  <a:pt x="302" y="65"/>
                </a:lnTo>
                <a:lnTo>
                  <a:pt x="302" y="76"/>
                </a:lnTo>
                <a:lnTo>
                  <a:pt x="302" y="76"/>
                </a:lnTo>
                <a:lnTo>
                  <a:pt x="299" y="77"/>
                </a:lnTo>
                <a:lnTo>
                  <a:pt x="294" y="79"/>
                </a:lnTo>
                <a:lnTo>
                  <a:pt x="292" y="83"/>
                </a:lnTo>
                <a:lnTo>
                  <a:pt x="291" y="85"/>
                </a:lnTo>
                <a:lnTo>
                  <a:pt x="291" y="90"/>
                </a:lnTo>
                <a:lnTo>
                  <a:pt x="292" y="95"/>
                </a:lnTo>
                <a:lnTo>
                  <a:pt x="292" y="95"/>
                </a:lnTo>
                <a:lnTo>
                  <a:pt x="297" y="105"/>
                </a:lnTo>
                <a:lnTo>
                  <a:pt x="302" y="112"/>
                </a:lnTo>
                <a:lnTo>
                  <a:pt x="306" y="119"/>
                </a:lnTo>
                <a:lnTo>
                  <a:pt x="306" y="134"/>
                </a:lnTo>
                <a:lnTo>
                  <a:pt x="311" y="153"/>
                </a:lnTo>
                <a:lnTo>
                  <a:pt x="311" y="153"/>
                </a:lnTo>
                <a:lnTo>
                  <a:pt x="304" y="152"/>
                </a:lnTo>
                <a:lnTo>
                  <a:pt x="298" y="152"/>
                </a:lnTo>
                <a:lnTo>
                  <a:pt x="297" y="152"/>
                </a:lnTo>
                <a:lnTo>
                  <a:pt x="297" y="153"/>
                </a:lnTo>
                <a:lnTo>
                  <a:pt x="297" y="153"/>
                </a:lnTo>
                <a:lnTo>
                  <a:pt x="297" y="158"/>
                </a:lnTo>
                <a:lnTo>
                  <a:pt x="297" y="166"/>
                </a:lnTo>
                <a:lnTo>
                  <a:pt x="294" y="175"/>
                </a:lnTo>
                <a:lnTo>
                  <a:pt x="292" y="183"/>
                </a:lnTo>
                <a:lnTo>
                  <a:pt x="292" y="183"/>
                </a:lnTo>
                <a:lnTo>
                  <a:pt x="289" y="186"/>
                </a:lnTo>
                <a:lnTo>
                  <a:pt x="283" y="192"/>
                </a:lnTo>
                <a:lnTo>
                  <a:pt x="267" y="207"/>
                </a:lnTo>
                <a:lnTo>
                  <a:pt x="253" y="221"/>
                </a:lnTo>
                <a:lnTo>
                  <a:pt x="243" y="231"/>
                </a:lnTo>
                <a:lnTo>
                  <a:pt x="243" y="231"/>
                </a:lnTo>
                <a:lnTo>
                  <a:pt x="223" y="269"/>
                </a:lnTo>
                <a:lnTo>
                  <a:pt x="204" y="304"/>
                </a:lnTo>
                <a:lnTo>
                  <a:pt x="204" y="304"/>
                </a:lnTo>
                <a:lnTo>
                  <a:pt x="204" y="308"/>
                </a:lnTo>
                <a:lnTo>
                  <a:pt x="204" y="312"/>
                </a:lnTo>
                <a:lnTo>
                  <a:pt x="206" y="329"/>
                </a:lnTo>
                <a:lnTo>
                  <a:pt x="209" y="362"/>
                </a:lnTo>
                <a:lnTo>
                  <a:pt x="209" y="362"/>
                </a:lnTo>
                <a:lnTo>
                  <a:pt x="210" y="371"/>
                </a:lnTo>
                <a:lnTo>
                  <a:pt x="214" y="379"/>
                </a:lnTo>
                <a:lnTo>
                  <a:pt x="215" y="389"/>
                </a:lnTo>
                <a:lnTo>
                  <a:pt x="215" y="395"/>
                </a:lnTo>
                <a:lnTo>
                  <a:pt x="214" y="401"/>
                </a:lnTo>
                <a:lnTo>
                  <a:pt x="214" y="401"/>
                </a:lnTo>
                <a:lnTo>
                  <a:pt x="212" y="414"/>
                </a:lnTo>
                <a:lnTo>
                  <a:pt x="209" y="421"/>
                </a:lnTo>
                <a:lnTo>
                  <a:pt x="209" y="421"/>
                </a:lnTo>
                <a:lnTo>
                  <a:pt x="208" y="428"/>
                </a:lnTo>
                <a:lnTo>
                  <a:pt x="209" y="435"/>
                </a:lnTo>
                <a:lnTo>
                  <a:pt x="209" y="441"/>
                </a:lnTo>
                <a:lnTo>
                  <a:pt x="209" y="445"/>
                </a:lnTo>
                <a:lnTo>
                  <a:pt x="209" y="445"/>
                </a:lnTo>
                <a:lnTo>
                  <a:pt x="208" y="447"/>
                </a:lnTo>
                <a:lnTo>
                  <a:pt x="208" y="452"/>
                </a:lnTo>
                <a:lnTo>
                  <a:pt x="208" y="458"/>
                </a:lnTo>
                <a:lnTo>
                  <a:pt x="209" y="464"/>
                </a:lnTo>
                <a:lnTo>
                  <a:pt x="209" y="464"/>
                </a:lnTo>
                <a:lnTo>
                  <a:pt x="213" y="475"/>
                </a:lnTo>
                <a:lnTo>
                  <a:pt x="214" y="479"/>
                </a:lnTo>
                <a:lnTo>
                  <a:pt x="214" y="47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7">
            <a:extLst>
              <a:ext uri="{FF2B5EF4-FFF2-40B4-BE49-F238E27FC236}">
                <a16:creationId xmlns:a16="http://schemas.microsoft.com/office/drawing/2014/main" id="{FCC2B97C-D854-48C9-9654-E736A23FE8AD}"/>
              </a:ext>
            </a:extLst>
          </p:cNvPr>
          <p:cNvSpPr>
            <a:spLocks/>
          </p:cNvSpPr>
          <p:nvPr/>
        </p:nvSpPr>
        <p:spPr bwMode="auto">
          <a:xfrm>
            <a:off x="2612740" y="817025"/>
            <a:ext cx="977678" cy="1626342"/>
          </a:xfrm>
          <a:custGeom>
            <a:avLst/>
            <a:gdLst>
              <a:gd name="T0" fmla="*/ 260 w 731"/>
              <a:gd name="T1" fmla="*/ 2 h 1216"/>
              <a:gd name="T2" fmla="*/ 219 w 731"/>
              <a:gd name="T3" fmla="*/ 9 h 1216"/>
              <a:gd name="T4" fmla="*/ 184 w 731"/>
              <a:gd name="T5" fmla="*/ 52 h 1216"/>
              <a:gd name="T6" fmla="*/ 184 w 731"/>
              <a:gd name="T7" fmla="*/ 120 h 1216"/>
              <a:gd name="T8" fmla="*/ 199 w 731"/>
              <a:gd name="T9" fmla="*/ 168 h 1216"/>
              <a:gd name="T10" fmla="*/ 199 w 731"/>
              <a:gd name="T11" fmla="*/ 196 h 1216"/>
              <a:gd name="T12" fmla="*/ 171 w 731"/>
              <a:gd name="T13" fmla="*/ 240 h 1216"/>
              <a:gd name="T14" fmla="*/ 171 w 731"/>
              <a:gd name="T15" fmla="*/ 403 h 1216"/>
              <a:gd name="T16" fmla="*/ 197 w 731"/>
              <a:gd name="T17" fmla="*/ 618 h 1216"/>
              <a:gd name="T18" fmla="*/ 252 w 731"/>
              <a:gd name="T19" fmla="*/ 676 h 1216"/>
              <a:gd name="T20" fmla="*/ 248 w 731"/>
              <a:gd name="T21" fmla="*/ 768 h 1216"/>
              <a:gd name="T22" fmla="*/ 231 w 731"/>
              <a:gd name="T23" fmla="*/ 819 h 1216"/>
              <a:gd name="T24" fmla="*/ 166 w 731"/>
              <a:gd name="T25" fmla="*/ 892 h 1216"/>
              <a:gd name="T26" fmla="*/ 67 w 731"/>
              <a:gd name="T27" fmla="*/ 996 h 1216"/>
              <a:gd name="T28" fmla="*/ 41 w 731"/>
              <a:gd name="T29" fmla="*/ 1013 h 1216"/>
              <a:gd name="T30" fmla="*/ 38 w 731"/>
              <a:gd name="T31" fmla="*/ 1031 h 1216"/>
              <a:gd name="T32" fmla="*/ 0 w 731"/>
              <a:gd name="T33" fmla="*/ 1078 h 1216"/>
              <a:gd name="T34" fmla="*/ 19 w 731"/>
              <a:gd name="T35" fmla="*/ 1101 h 1216"/>
              <a:gd name="T36" fmla="*/ 45 w 731"/>
              <a:gd name="T37" fmla="*/ 1119 h 1216"/>
              <a:gd name="T38" fmla="*/ 99 w 731"/>
              <a:gd name="T39" fmla="*/ 1165 h 1216"/>
              <a:gd name="T40" fmla="*/ 150 w 731"/>
              <a:gd name="T41" fmla="*/ 1164 h 1216"/>
              <a:gd name="T42" fmla="*/ 164 w 731"/>
              <a:gd name="T43" fmla="*/ 1148 h 1216"/>
              <a:gd name="T44" fmla="*/ 120 w 731"/>
              <a:gd name="T45" fmla="*/ 1119 h 1216"/>
              <a:gd name="T46" fmla="*/ 102 w 731"/>
              <a:gd name="T47" fmla="*/ 1074 h 1216"/>
              <a:gd name="T48" fmla="*/ 125 w 731"/>
              <a:gd name="T49" fmla="*/ 1046 h 1216"/>
              <a:gd name="T50" fmla="*/ 191 w 731"/>
              <a:gd name="T51" fmla="*/ 976 h 1216"/>
              <a:gd name="T52" fmla="*/ 309 w 731"/>
              <a:gd name="T53" fmla="*/ 867 h 1216"/>
              <a:gd name="T54" fmla="*/ 285 w 731"/>
              <a:gd name="T55" fmla="*/ 1059 h 1216"/>
              <a:gd name="T56" fmla="*/ 280 w 731"/>
              <a:gd name="T57" fmla="*/ 1111 h 1216"/>
              <a:gd name="T58" fmla="*/ 276 w 731"/>
              <a:gd name="T59" fmla="*/ 1131 h 1216"/>
              <a:gd name="T60" fmla="*/ 276 w 731"/>
              <a:gd name="T61" fmla="*/ 1188 h 1216"/>
              <a:gd name="T62" fmla="*/ 315 w 731"/>
              <a:gd name="T63" fmla="*/ 1212 h 1216"/>
              <a:gd name="T64" fmla="*/ 431 w 731"/>
              <a:gd name="T65" fmla="*/ 1216 h 1216"/>
              <a:gd name="T66" fmla="*/ 480 w 731"/>
              <a:gd name="T67" fmla="*/ 1206 h 1216"/>
              <a:gd name="T68" fmla="*/ 463 w 731"/>
              <a:gd name="T69" fmla="*/ 1188 h 1216"/>
              <a:gd name="T70" fmla="*/ 368 w 731"/>
              <a:gd name="T71" fmla="*/ 1135 h 1216"/>
              <a:gd name="T72" fmla="*/ 366 w 731"/>
              <a:gd name="T73" fmla="*/ 1082 h 1216"/>
              <a:gd name="T74" fmla="*/ 374 w 731"/>
              <a:gd name="T75" fmla="*/ 993 h 1216"/>
              <a:gd name="T76" fmla="*/ 404 w 731"/>
              <a:gd name="T77" fmla="*/ 870 h 1216"/>
              <a:gd name="T78" fmla="*/ 447 w 731"/>
              <a:gd name="T79" fmla="*/ 680 h 1216"/>
              <a:gd name="T80" fmla="*/ 444 w 731"/>
              <a:gd name="T81" fmla="*/ 604 h 1216"/>
              <a:gd name="T82" fmla="*/ 443 w 731"/>
              <a:gd name="T83" fmla="*/ 546 h 1216"/>
              <a:gd name="T84" fmla="*/ 630 w 731"/>
              <a:gd name="T85" fmla="*/ 196 h 1216"/>
              <a:gd name="T86" fmla="*/ 539 w 731"/>
              <a:gd name="T87" fmla="*/ 232 h 1216"/>
              <a:gd name="T88" fmla="*/ 498 w 731"/>
              <a:gd name="T89" fmla="*/ 226 h 1216"/>
              <a:gd name="T90" fmla="*/ 473 w 731"/>
              <a:gd name="T91" fmla="*/ 249 h 1216"/>
              <a:gd name="T92" fmla="*/ 355 w 731"/>
              <a:gd name="T93" fmla="*/ 333 h 1216"/>
              <a:gd name="T94" fmla="*/ 335 w 731"/>
              <a:gd name="T95" fmla="*/ 309 h 1216"/>
              <a:gd name="T96" fmla="*/ 280 w 731"/>
              <a:gd name="T97" fmla="*/ 233 h 1216"/>
              <a:gd name="T98" fmla="*/ 280 w 731"/>
              <a:gd name="T99" fmla="*/ 200 h 1216"/>
              <a:gd name="T100" fmla="*/ 305 w 731"/>
              <a:gd name="T101" fmla="*/ 205 h 1216"/>
              <a:gd name="T102" fmla="*/ 323 w 731"/>
              <a:gd name="T103" fmla="*/ 174 h 1216"/>
              <a:gd name="T104" fmla="*/ 333 w 731"/>
              <a:gd name="T105" fmla="*/ 148 h 1216"/>
              <a:gd name="T106" fmla="*/ 331 w 731"/>
              <a:gd name="T107" fmla="*/ 122 h 1216"/>
              <a:gd name="T108" fmla="*/ 351 w 731"/>
              <a:gd name="T109" fmla="*/ 72 h 1216"/>
              <a:gd name="T110" fmla="*/ 359 w 731"/>
              <a:gd name="T111" fmla="*/ 46 h 1216"/>
              <a:gd name="T112" fmla="*/ 349 w 731"/>
              <a:gd name="T113" fmla="*/ 38 h 1216"/>
              <a:gd name="T114" fmla="*/ 333 w 731"/>
              <a:gd name="T115" fmla="*/ 26 h 1216"/>
              <a:gd name="T116" fmla="*/ 323 w 731"/>
              <a:gd name="T117" fmla="*/ 25 h 1216"/>
              <a:gd name="T118" fmla="*/ 309 w 731"/>
              <a:gd name="T119" fmla="*/ 22 h 1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1" h="1216">
                <a:moveTo>
                  <a:pt x="309" y="22"/>
                </a:moveTo>
                <a:lnTo>
                  <a:pt x="309" y="22"/>
                </a:lnTo>
                <a:lnTo>
                  <a:pt x="304" y="19"/>
                </a:lnTo>
                <a:lnTo>
                  <a:pt x="292" y="15"/>
                </a:lnTo>
                <a:lnTo>
                  <a:pt x="268" y="5"/>
                </a:lnTo>
                <a:lnTo>
                  <a:pt x="268" y="5"/>
                </a:lnTo>
                <a:lnTo>
                  <a:pt x="260" y="2"/>
                </a:lnTo>
                <a:lnTo>
                  <a:pt x="252" y="1"/>
                </a:lnTo>
                <a:lnTo>
                  <a:pt x="245" y="0"/>
                </a:lnTo>
                <a:lnTo>
                  <a:pt x="240" y="1"/>
                </a:lnTo>
                <a:lnTo>
                  <a:pt x="240" y="1"/>
                </a:lnTo>
                <a:lnTo>
                  <a:pt x="230" y="5"/>
                </a:lnTo>
                <a:lnTo>
                  <a:pt x="219" y="9"/>
                </a:lnTo>
                <a:lnTo>
                  <a:pt x="219" y="9"/>
                </a:lnTo>
                <a:lnTo>
                  <a:pt x="214" y="12"/>
                </a:lnTo>
                <a:lnTo>
                  <a:pt x="206" y="16"/>
                </a:lnTo>
                <a:lnTo>
                  <a:pt x="199" y="21"/>
                </a:lnTo>
                <a:lnTo>
                  <a:pt x="196" y="24"/>
                </a:lnTo>
                <a:lnTo>
                  <a:pt x="195" y="26"/>
                </a:lnTo>
                <a:lnTo>
                  <a:pt x="195" y="26"/>
                </a:lnTo>
                <a:lnTo>
                  <a:pt x="184" y="52"/>
                </a:lnTo>
                <a:lnTo>
                  <a:pt x="177" y="70"/>
                </a:lnTo>
                <a:lnTo>
                  <a:pt x="175" y="78"/>
                </a:lnTo>
                <a:lnTo>
                  <a:pt x="175" y="83"/>
                </a:lnTo>
                <a:lnTo>
                  <a:pt x="175" y="83"/>
                </a:lnTo>
                <a:lnTo>
                  <a:pt x="177" y="93"/>
                </a:lnTo>
                <a:lnTo>
                  <a:pt x="181" y="107"/>
                </a:lnTo>
                <a:lnTo>
                  <a:pt x="184" y="120"/>
                </a:lnTo>
                <a:lnTo>
                  <a:pt x="187" y="127"/>
                </a:lnTo>
                <a:lnTo>
                  <a:pt x="187" y="127"/>
                </a:lnTo>
                <a:lnTo>
                  <a:pt x="188" y="131"/>
                </a:lnTo>
                <a:lnTo>
                  <a:pt x="190" y="140"/>
                </a:lnTo>
                <a:lnTo>
                  <a:pt x="191" y="152"/>
                </a:lnTo>
                <a:lnTo>
                  <a:pt x="191" y="168"/>
                </a:lnTo>
                <a:lnTo>
                  <a:pt x="199" y="168"/>
                </a:lnTo>
                <a:lnTo>
                  <a:pt x="199" y="168"/>
                </a:lnTo>
                <a:lnTo>
                  <a:pt x="199" y="171"/>
                </a:lnTo>
                <a:lnTo>
                  <a:pt x="199" y="176"/>
                </a:lnTo>
                <a:lnTo>
                  <a:pt x="199" y="176"/>
                </a:lnTo>
                <a:lnTo>
                  <a:pt x="199" y="187"/>
                </a:lnTo>
                <a:lnTo>
                  <a:pt x="199" y="196"/>
                </a:lnTo>
                <a:lnTo>
                  <a:pt x="199" y="196"/>
                </a:lnTo>
                <a:lnTo>
                  <a:pt x="179" y="213"/>
                </a:lnTo>
                <a:lnTo>
                  <a:pt x="179" y="213"/>
                </a:lnTo>
                <a:lnTo>
                  <a:pt x="177" y="216"/>
                </a:lnTo>
                <a:lnTo>
                  <a:pt x="175" y="222"/>
                </a:lnTo>
                <a:lnTo>
                  <a:pt x="171" y="233"/>
                </a:lnTo>
                <a:lnTo>
                  <a:pt x="171" y="233"/>
                </a:lnTo>
                <a:lnTo>
                  <a:pt x="171" y="240"/>
                </a:lnTo>
                <a:lnTo>
                  <a:pt x="170" y="257"/>
                </a:lnTo>
                <a:lnTo>
                  <a:pt x="171" y="307"/>
                </a:lnTo>
                <a:lnTo>
                  <a:pt x="172" y="360"/>
                </a:lnTo>
                <a:lnTo>
                  <a:pt x="171" y="379"/>
                </a:lnTo>
                <a:lnTo>
                  <a:pt x="171" y="391"/>
                </a:lnTo>
                <a:lnTo>
                  <a:pt x="171" y="391"/>
                </a:lnTo>
                <a:lnTo>
                  <a:pt x="171" y="403"/>
                </a:lnTo>
                <a:lnTo>
                  <a:pt x="171" y="422"/>
                </a:lnTo>
                <a:lnTo>
                  <a:pt x="172" y="472"/>
                </a:lnTo>
                <a:lnTo>
                  <a:pt x="174" y="521"/>
                </a:lnTo>
                <a:lnTo>
                  <a:pt x="175" y="546"/>
                </a:lnTo>
                <a:lnTo>
                  <a:pt x="175" y="546"/>
                </a:lnTo>
                <a:lnTo>
                  <a:pt x="182" y="571"/>
                </a:lnTo>
                <a:lnTo>
                  <a:pt x="197" y="618"/>
                </a:lnTo>
                <a:lnTo>
                  <a:pt x="212" y="664"/>
                </a:lnTo>
                <a:lnTo>
                  <a:pt x="219" y="684"/>
                </a:lnTo>
                <a:lnTo>
                  <a:pt x="219" y="684"/>
                </a:lnTo>
                <a:lnTo>
                  <a:pt x="226" y="683"/>
                </a:lnTo>
                <a:lnTo>
                  <a:pt x="236" y="680"/>
                </a:lnTo>
                <a:lnTo>
                  <a:pt x="252" y="676"/>
                </a:lnTo>
                <a:lnTo>
                  <a:pt x="252" y="676"/>
                </a:lnTo>
                <a:lnTo>
                  <a:pt x="255" y="695"/>
                </a:lnTo>
                <a:lnTo>
                  <a:pt x="257" y="711"/>
                </a:lnTo>
                <a:lnTo>
                  <a:pt x="257" y="717"/>
                </a:lnTo>
                <a:lnTo>
                  <a:pt x="256" y="721"/>
                </a:lnTo>
                <a:lnTo>
                  <a:pt x="256" y="721"/>
                </a:lnTo>
                <a:lnTo>
                  <a:pt x="253" y="738"/>
                </a:lnTo>
                <a:lnTo>
                  <a:pt x="248" y="768"/>
                </a:lnTo>
                <a:lnTo>
                  <a:pt x="243" y="797"/>
                </a:lnTo>
                <a:lnTo>
                  <a:pt x="241" y="806"/>
                </a:lnTo>
                <a:lnTo>
                  <a:pt x="240" y="810"/>
                </a:lnTo>
                <a:lnTo>
                  <a:pt x="240" y="810"/>
                </a:lnTo>
                <a:lnTo>
                  <a:pt x="238" y="811"/>
                </a:lnTo>
                <a:lnTo>
                  <a:pt x="235" y="815"/>
                </a:lnTo>
                <a:lnTo>
                  <a:pt x="231" y="819"/>
                </a:lnTo>
                <a:lnTo>
                  <a:pt x="228" y="822"/>
                </a:lnTo>
                <a:lnTo>
                  <a:pt x="228" y="822"/>
                </a:lnTo>
                <a:lnTo>
                  <a:pt x="224" y="826"/>
                </a:lnTo>
                <a:lnTo>
                  <a:pt x="219" y="831"/>
                </a:lnTo>
                <a:lnTo>
                  <a:pt x="215" y="839"/>
                </a:lnTo>
                <a:lnTo>
                  <a:pt x="215" y="839"/>
                </a:lnTo>
                <a:lnTo>
                  <a:pt x="166" y="892"/>
                </a:lnTo>
                <a:lnTo>
                  <a:pt x="128" y="934"/>
                </a:lnTo>
                <a:lnTo>
                  <a:pt x="106" y="960"/>
                </a:lnTo>
                <a:lnTo>
                  <a:pt x="106" y="960"/>
                </a:lnTo>
                <a:lnTo>
                  <a:pt x="100" y="968"/>
                </a:lnTo>
                <a:lnTo>
                  <a:pt x="94" y="975"/>
                </a:lnTo>
                <a:lnTo>
                  <a:pt x="79" y="987"/>
                </a:lnTo>
                <a:lnTo>
                  <a:pt x="67" y="996"/>
                </a:lnTo>
                <a:lnTo>
                  <a:pt x="61" y="1001"/>
                </a:lnTo>
                <a:lnTo>
                  <a:pt x="61" y="1001"/>
                </a:lnTo>
                <a:lnTo>
                  <a:pt x="50" y="1006"/>
                </a:lnTo>
                <a:lnTo>
                  <a:pt x="44" y="1009"/>
                </a:lnTo>
                <a:lnTo>
                  <a:pt x="42" y="1011"/>
                </a:lnTo>
                <a:lnTo>
                  <a:pt x="41" y="1013"/>
                </a:lnTo>
                <a:lnTo>
                  <a:pt x="41" y="1013"/>
                </a:lnTo>
                <a:lnTo>
                  <a:pt x="41" y="1017"/>
                </a:lnTo>
                <a:lnTo>
                  <a:pt x="41" y="1023"/>
                </a:lnTo>
                <a:lnTo>
                  <a:pt x="42" y="1028"/>
                </a:lnTo>
                <a:lnTo>
                  <a:pt x="42" y="1030"/>
                </a:lnTo>
                <a:lnTo>
                  <a:pt x="41" y="1030"/>
                </a:lnTo>
                <a:lnTo>
                  <a:pt x="41" y="1030"/>
                </a:lnTo>
                <a:lnTo>
                  <a:pt x="38" y="1031"/>
                </a:lnTo>
                <a:lnTo>
                  <a:pt x="35" y="1033"/>
                </a:lnTo>
                <a:lnTo>
                  <a:pt x="28" y="1038"/>
                </a:lnTo>
                <a:lnTo>
                  <a:pt x="28" y="1038"/>
                </a:lnTo>
                <a:lnTo>
                  <a:pt x="14" y="1055"/>
                </a:lnTo>
                <a:lnTo>
                  <a:pt x="4" y="1067"/>
                </a:lnTo>
                <a:lnTo>
                  <a:pt x="1" y="1073"/>
                </a:lnTo>
                <a:lnTo>
                  <a:pt x="0" y="1078"/>
                </a:lnTo>
                <a:lnTo>
                  <a:pt x="0" y="1078"/>
                </a:lnTo>
                <a:lnTo>
                  <a:pt x="1" y="1082"/>
                </a:lnTo>
                <a:lnTo>
                  <a:pt x="3" y="1086"/>
                </a:lnTo>
                <a:lnTo>
                  <a:pt x="6" y="1089"/>
                </a:lnTo>
                <a:lnTo>
                  <a:pt x="9" y="1093"/>
                </a:lnTo>
                <a:lnTo>
                  <a:pt x="16" y="1099"/>
                </a:lnTo>
                <a:lnTo>
                  <a:pt x="19" y="1101"/>
                </a:lnTo>
                <a:lnTo>
                  <a:pt x="20" y="1103"/>
                </a:lnTo>
                <a:lnTo>
                  <a:pt x="20" y="1103"/>
                </a:lnTo>
                <a:lnTo>
                  <a:pt x="21" y="1105"/>
                </a:lnTo>
                <a:lnTo>
                  <a:pt x="23" y="1107"/>
                </a:lnTo>
                <a:lnTo>
                  <a:pt x="32" y="1111"/>
                </a:lnTo>
                <a:lnTo>
                  <a:pt x="41" y="1116"/>
                </a:lnTo>
                <a:lnTo>
                  <a:pt x="45" y="1119"/>
                </a:lnTo>
                <a:lnTo>
                  <a:pt x="49" y="1123"/>
                </a:lnTo>
                <a:lnTo>
                  <a:pt x="49" y="1123"/>
                </a:lnTo>
                <a:lnTo>
                  <a:pt x="59" y="1134"/>
                </a:lnTo>
                <a:lnTo>
                  <a:pt x="74" y="1148"/>
                </a:lnTo>
                <a:lnTo>
                  <a:pt x="82" y="1155"/>
                </a:lnTo>
                <a:lnTo>
                  <a:pt x="90" y="1161"/>
                </a:lnTo>
                <a:lnTo>
                  <a:pt x="99" y="1165"/>
                </a:lnTo>
                <a:lnTo>
                  <a:pt x="106" y="1168"/>
                </a:lnTo>
                <a:lnTo>
                  <a:pt x="106" y="1168"/>
                </a:lnTo>
                <a:lnTo>
                  <a:pt x="113" y="1169"/>
                </a:lnTo>
                <a:lnTo>
                  <a:pt x="122" y="1169"/>
                </a:lnTo>
                <a:lnTo>
                  <a:pt x="132" y="1168"/>
                </a:lnTo>
                <a:lnTo>
                  <a:pt x="141" y="1166"/>
                </a:lnTo>
                <a:lnTo>
                  <a:pt x="150" y="1164"/>
                </a:lnTo>
                <a:lnTo>
                  <a:pt x="157" y="1162"/>
                </a:lnTo>
                <a:lnTo>
                  <a:pt x="164" y="1159"/>
                </a:lnTo>
                <a:lnTo>
                  <a:pt x="167" y="1156"/>
                </a:lnTo>
                <a:lnTo>
                  <a:pt x="167" y="1156"/>
                </a:lnTo>
                <a:lnTo>
                  <a:pt x="167" y="1153"/>
                </a:lnTo>
                <a:lnTo>
                  <a:pt x="167" y="1152"/>
                </a:lnTo>
                <a:lnTo>
                  <a:pt x="164" y="1148"/>
                </a:lnTo>
                <a:lnTo>
                  <a:pt x="160" y="1144"/>
                </a:lnTo>
                <a:lnTo>
                  <a:pt x="153" y="1141"/>
                </a:lnTo>
                <a:lnTo>
                  <a:pt x="142" y="1134"/>
                </a:lnTo>
                <a:lnTo>
                  <a:pt x="134" y="1131"/>
                </a:lnTo>
                <a:lnTo>
                  <a:pt x="134" y="1131"/>
                </a:lnTo>
                <a:lnTo>
                  <a:pt x="128" y="1127"/>
                </a:lnTo>
                <a:lnTo>
                  <a:pt x="120" y="1119"/>
                </a:lnTo>
                <a:lnTo>
                  <a:pt x="113" y="1110"/>
                </a:lnTo>
                <a:lnTo>
                  <a:pt x="111" y="1106"/>
                </a:lnTo>
                <a:lnTo>
                  <a:pt x="110" y="1103"/>
                </a:lnTo>
                <a:lnTo>
                  <a:pt x="110" y="1103"/>
                </a:lnTo>
                <a:lnTo>
                  <a:pt x="108" y="1095"/>
                </a:lnTo>
                <a:lnTo>
                  <a:pt x="106" y="1085"/>
                </a:lnTo>
                <a:lnTo>
                  <a:pt x="102" y="1074"/>
                </a:lnTo>
                <a:lnTo>
                  <a:pt x="102" y="1074"/>
                </a:lnTo>
                <a:lnTo>
                  <a:pt x="105" y="1074"/>
                </a:lnTo>
                <a:lnTo>
                  <a:pt x="108" y="1073"/>
                </a:lnTo>
                <a:lnTo>
                  <a:pt x="110" y="1070"/>
                </a:lnTo>
                <a:lnTo>
                  <a:pt x="110" y="1070"/>
                </a:lnTo>
                <a:lnTo>
                  <a:pt x="115" y="1061"/>
                </a:lnTo>
                <a:lnTo>
                  <a:pt x="125" y="1046"/>
                </a:lnTo>
                <a:lnTo>
                  <a:pt x="138" y="1025"/>
                </a:lnTo>
                <a:lnTo>
                  <a:pt x="138" y="1025"/>
                </a:lnTo>
                <a:lnTo>
                  <a:pt x="148" y="1019"/>
                </a:lnTo>
                <a:lnTo>
                  <a:pt x="157" y="1013"/>
                </a:lnTo>
                <a:lnTo>
                  <a:pt x="167" y="1005"/>
                </a:lnTo>
                <a:lnTo>
                  <a:pt x="167" y="1005"/>
                </a:lnTo>
                <a:lnTo>
                  <a:pt x="191" y="976"/>
                </a:lnTo>
                <a:lnTo>
                  <a:pt x="206" y="958"/>
                </a:lnTo>
                <a:lnTo>
                  <a:pt x="219" y="944"/>
                </a:lnTo>
                <a:lnTo>
                  <a:pt x="219" y="944"/>
                </a:lnTo>
                <a:lnTo>
                  <a:pt x="240" y="926"/>
                </a:lnTo>
                <a:lnTo>
                  <a:pt x="270" y="899"/>
                </a:lnTo>
                <a:lnTo>
                  <a:pt x="309" y="867"/>
                </a:lnTo>
                <a:lnTo>
                  <a:pt x="309" y="867"/>
                </a:lnTo>
                <a:lnTo>
                  <a:pt x="298" y="926"/>
                </a:lnTo>
                <a:lnTo>
                  <a:pt x="284" y="997"/>
                </a:lnTo>
                <a:lnTo>
                  <a:pt x="284" y="997"/>
                </a:lnTo>
                <a:lnTo>
                  <a:pt x="284" y="1012"/>
                </a:lnTo>
                <a:lnTo>
                  <a:pt x="284" y="1032"/>
                </a:lnTo>
                <a:lnTo>
                  <a:pt x="285" y="1051"/>
                </a:lnTo>
                <a:lnTo>
                  <a:pt x="285" y="1059"/>
                </a:lnTo>
                <a:lnTo>
                  <a:pt x="284" y="1066"/>
                </a:lnTo>
                <a:lnTo>
                  <a:pt x="284" y="1066"/>
                </a:lnTo>
                <a:lnTo>
                  <a:pt x="283" y="1079"/>
                </a:lnTo>
                <a:lnTo>
                  <a:pt x="282" y="1092"/>
                </a:lnTo>
                <a:lnTo>
                  <a:pt x="282" y="1104"/>
                </a:lnTo>
                <a:lnTo>
                  <a:pt x="281" y="1108"/>
                </a:lnTo>
                <a:lnTo>
                  <a:pt x="280" y="1111"/>
                </a:lnTo>
                <a:lnTo>
                  <a:pt x="280" y="1111"/>
                </a:lnTo>
                <a:lnTo>
                  <a:pt x="278" y="1116"/>
                </a:lnTo>
                <a:lnTo>
                  <a:pt x="276" y="1122"/>
                </a:lnTo>
                <a:lnTo>
                  <a:pt x="275" y="1127"/>
                </a:lnTo>
                <a:lnTo>
                  <a:pt x="275" y="1129"/>
                </a:lnTo>
                <a:lnTo>
                  <a:pt x="276" y="1131"/>
                </a:lnTo>
                <a:lnTo>
                  <a:pt x="276" y="1131"/>
                </a:lnTo>
                <a:lnTo>
                  <a:pt x="281" y="1136"/>
                </a:lnTo>
                <a:lnTo>
                  <a:pt x="284" y="1139"/>
                </a:lnTo>
                <a:lnTo>
                  <a:pt x="284" y="1139"/>
                </a:lnTo>
                <a:lnTo>
                  <a:pt x="280" y="1161"/>
                </a:lnTo>
                <a:lnTo>
                  <a:pt x="277" y="1177"/>
                </a:lnTo>
                <a:lnTo>
                  <a:pt x="276" y="1188"/>
                </a:lnTo>
                <a:lnTo>
                  <a:pt x="276" y="1188"/>
                </a:lnTo>
                <a:lnTo>
                  <a:pt x="277" y="1191"/>
                </a:lnTo>
                <a:lnTo>
                  <a:pt x="278" y="1194"/>
                </a:lnTo>
                <a:lnTo>
                  <a:pt x="282" y="1199"/>
                </a:lnTo>
                <a:lnTo>
                  <a:pt x="289" y="1204"/>
                </a:lnTo>
                <a:lnTo>
                  <a:pt x="289" y="1204"/>
                </a:lnTo>
                <a:lnTo>
                  <a:pt x="303" y="1209"/>
                </a:lnTo>
                <a:lnTo>
                  <a:pt x="315" y="1212"/>
                </a:lnTo>
                <a:lnTo>
                  <a:pt x="321" y="1212"/>
                </a:lnTo>
                <a:lnTo>
                  <a:pt x="325" y="1212"/>
                </a:lnTo>
                <a:lnTo>
                  <a:pt x="325" y="1212"/>
                </a:lnTo>
                <a:lnTo>
                  <a:pt x="332" y="1211"/>
                </a:lnTo>
                <a:lnTo>
                  <a:pt x="344" y="1211"/>
                </a:lnTo>
                <a:lnTo>
                  <a:pt x="377" y="1212"/>
                </a:lnTo>
                <a:lnTo>
                  <a:pt x="431" y="1216"/>
                </a:lnTo>
                <a:lnTo>
                  <a:pt x="431" y="1216"/>
                </a:lnTo>
                <a:lnTo>
                  <a:pt x="444" y="1216"/>
                </a:lnTo>
                <a:lnTo>
                  <a:pt x="460" y="1215"/>
                </a:lnTo>
                <a:lnTo>
                  <a:pt x="468" y="1213"/>
                </a:lnTo>
                <a:lnTo>
                  <a:pt x="473" y="1211"/>
                </a:lnTo>
                <a:lnTo>
                  <a:pt x="478" y="1208"/>
                </a:lnTo>
                <a:lnTo>
                  <a:pt x="480" y="1206"/>
                </a:lnTo>
                <a:lnTo>
                  <a:pt x="480" y="1204"/>
                </a:lnTo>
                <a:lnTo>
                  <a:pt x="480" y="1204"/>
                </a:lnTo>
                <a:lnTo>
                  <a:pt x="478" y="1197"/>
                </a:lnTo>
                <a:lnTo>
                  <a:pt x="478" y="1195"/>
                </a:lnTo>
                <a:lnTo>
                  <a:pt x="476" y="1194"/>
                </a:lnTo>
                <a:lnTo>
                  <a:pt x="471" y="1191"/>
                </a:lnTo>
                <a:lnTo>
                  <a:pt x="463" y="1188"/>
                </a:lnTo>
                <a:lnTo>
                  <a:pt x="463" y="1188"/>
                </a:lnTo>
                <a:lnTo>
                  <a:pt x="436" y="1179"/>
                </a:lnTo>
                <a:lnTo>
                  <a:pt x="421" y="1173"/>
                </a:lnTo>
                <a:lnTo>
                  <a:pt x="410" y="1168"/>
                </a:lnTo>
                <a:lnTo>
                  <a:pt x="362" y="1135"/>
                </a:lnTo>
                <a:lnTo>
                  <a:pt x="362" y="1135"/>
                </a:lnTo>
                <a:lnTo>
                  <a:pt x="368" y="1135"/>
                </a:lnTo>
                <a:lnTo>
                  <a:pt x="373" y="1134"/>
                </a:lnTo>
                <a:lnTo>
                  <a:pt x="374" y="1133"/>
                </a:lnTo>
                <a:lnTo>
                  <a:pt x="374" y="1131"/>
                </a:lnTo>
                <a:lnTo>
                  <a:pt x="374" y="1131"/>
                </a:lnTo>
                <a:lnTo>
                  <a:pt x="371" y="1112"/>
                </a:lnTo>
                <a:lnTo>
                  <a:pt x="369" y="1097"/>
                </a:lnTo>
                <a:lnTo>
                  <a:pt x="366" y="1082"/>
                </a:lnTo>
                <a:lnTo>
                  <a:pt x="366" y="1082"/>
                </a:lnTo>
                <a:lnTo>
                  <a:pt x="365" y="1073"/>
                </a:lnTo>
                <a:lnTo>
                  <a:pt x="365" y="1062"/>
                </a:lnTo>
                <a:lnTo>
                  <a:pt x="368" y="1034"/>
                </a:lnTo>
                <a:lnTo>
                  <a:pt x="372" y="1007"/>
                </a:lnTo>
                <a:lnTo>
                  <a:pt x="374" y="993"/>
                </a:lnTo>
                <a:lnTo>
                  <a:pt x="374" y="993"/>
                </a:lnTo>
                <a:lnTo>
                  <a:pt x="384" y="950"/>
                </a:lnTo>
                <a:lnTo>
                  <a:pt x="390" y="925"/>
                </a:lnTo>
                <a:lnTo>
                  <a:pt x="394" y="912"/>
                </a:lnTo>
                <a:lnTo>
                  <a:pt x="394" y="912"/>
                </a:lnTo>
                <a:lnTo>
                  <a:pt x="397" y="903"/>
                </a:lnTo>
                <a:lnTo>
                  <a:pt x="400" y="886"/>
                </a:lnTo>
                <a:lnTo>
                  <a:pt x="404" y="870"/>
                </a:lnTo>
                <a:lnTo>
                  <a:pt x="406" y="863"/>
                </a:lnTo>
                <a:lnTo>
                  <a:pt x="406" y="863"/>
                </a:lnTo>
                <a:lnTo>
                  <a:pt x="410" y="844"/>
                </a:lnTo>
                <a:lnTo>
                  <a:pt x="417" y="801"/>
                </a:lnTo>
                <a:lnTo>
                  <a:pt x="427" y="737"/>
                </a:lnTo>
                <a:lnTo>
                  <a:pt x="427" y="737"/>
                </a:lnTo>
                <a:lnTo>
                  <a:pt x="447" y="680"/>
                </a:lnTo>
                <a:lnTo>
                  <a:pt x="447" y="680"/>
                </a:lnTo>
                <a:lnTo>
                  <a:pt x="447" y="667"/>
                </a:lnTo>
                <a:lnTo>
                  <a:pt x="446" y="642"/>
                </a:lnTo>
                <a:lnTo>
                  <a:pt x="443" y="607"/>
                </a:lnTo>
                <a:lnTo>
                  <a:pt x="443" y="607"/>
                </a:lnTo>
                <a:lnTo>
                  <a:pt x="443" y="606"/>
                </a:lnTo>
                <a:lnTo>
                  <a:pt x="444" y="604"/>
                </a:lnTo>
                <a:lnTo>
                  <a:pt x="446" y="601"/>
                </a:lnTo>
                <a:lnTo>
                  <a:pt x="447" y="595"/>
                </a:lnTo>
                <a:lnTo>
                  <a:pt x="447" y="595"/>
                </a:lnTo>
                <a:lnTo>
                  <a:pt x="447" y="584"/>
                </a:lnTo>
                <a:lnTo>
                  <a:pt x="445" y="567"/>
                </a:lnTo>
                <a:lnTo>
                  <a:pt x="443" y="546"/>
                </a:lnTo>
                <a:lnTo>
                  <a:pt x="443" y="546"/>
                </a:lnTo>
                <a:lnTo>
                  <a:pt x="666" y="428"/>
                </a:lnTo>
                <a:lnTo>
                  <a:pt x="666" y="428"/>
                </a:lnTo>
                <a:lnTo>
                  <a:pt x="731" y="379"/>
                </a:lnTo>
                <a:lnTo>
                  <a:pt x="731" y="379"/>
                </a:lnTo>
                <a:lnTo>
                  <a:pt x="682" y="289"/>
                </a:lnTo>
                <a:lnTo>
                  <a:pt x="647" y="226"/>
                </a:lnTo>
                <a:lnTo>
                  <a:pt x="630" y="196"/>
                </a:lnTo>
                <a:lnTo>
                  <a:pt x="630" y="196"/>
                </a:lnTo>
                <a:lnTo>
                  <a:pt x="625" y="197"/>
                </a:lnTo>
                <a:lnTo>
                  <a:pt x="615" y="202"/>
                </a:lnTo>
                <a:lnTo>
                  <a:pt x="584" y="214"/>
                </a:lnTo>
                <a:lnTo>
                  <a:pt x="540" y="233"/>
                </a:lnTo>
                <a:lnTo>
                  <a:pt x="540" y="233"/>
                </a:lnTo>
                <a:lnTo>
                  <a:pt x="539" y="232"/>
                </a:lnTo>
                <a:lnTo>
                  <a:pt x="534" y="229"/>
                </a:lnTo>
                <a:lnTo>
                  <a:pt x="531" y="228"/>
                </a:lnTo>
                <a:lnTo>
                  <a:pt x="526" y="226"/>
                </a:lnTo>
                <a:lnTo>
                  <a:pt x="520" y="225"/>
                </a:lnTo>
                <a:lnTo>
                  <a:pt x="512" y="225"/>
                </a:lnTo>
                <a:lnTo>
                  <a:pt x="512" y="225"/>
                </a:lnTo>
                <a:lnTo>
                  <a:pt x="498" y="226"/>
                </a:lnTo>
                <a:lnTo>
                  <a:pt x="488" y="227"/>
                </a:lnTo>
                <a:lnTo>
                  <a:pt x="482" y="230"/>
                </a:lnTo>
                <a:lnTo>
                  <a:pt x="481" y="231"/>
                </a:lnTo>
                <a:lnTo>
                  <a:pt x="480" y="233"/>
                </a:lnTo>
                <a:lnTo>
                  <a:pt x="480" y="233"/>
                </a:lnTo>
                <a:lnTo>
                  <a:pt x="477" y="239"/>
                </a:lnTo>
                <a:lnTo>
                  <a:pt x="473" y="249"/>
                </a:lnTo>
                <a:lnTo>
                  <a:pt x="468" y="259"/>
                </a:lnTo>
                <a:lnTo>
                  <a:pt x="463" y="266"/>
                </a:lnTo>
                <a:lnTo>
                  <a:pt x="463" y="266"/>
                </a:lnTo>
                <a:lnTo>
                  <a:pt x="443" y="279"/>
                </a:lnTo>
                <a:lnTo>
                  <a:pt x="405" y="303"/>
                </a:lnTo>
                <a:lnTo>
                  <a:pt x="367" y="325"/>
                </a:lnTo>
                <a:lnTo>
                  <a:pt x="355" y="333"/>
                </a:lnTo>
                <a:lnTo>
                  <a:pt x="349" y="335"/>
                </a:lnTo>
                <a:lnTo>
                  <a:pt x="349" y="335"/>
                </a:lnTo>
                <a:lnTo>
                  <a:pt x="345" y="326"/>
                </a:lnTo>
                <a:lnTo>
                  <a:pt x="343" y="321"/>
                </a:lnTo>
                <a:lnTo>
                  <a:pt x="341" y="318"/>
                </a:lnTo>
                <a:lnTo>
                  <a:pt x="341" y="318"/>
                </a:lnTo>
                <a:lnTo>
                  <a:pt x="335" y="309"/>
                </a:lnTo>
                <a:lnTo>
                  <a:pt x="322" y="291"/>
                </a:lnTo>
                <a:lnTo>
                  <a:pt x="301" y="257"/>
                </a:lnTo>
                <a:lnTo>
                  <a:pt x="301" y="257"/>
                </a:lnTo>
                <a:lnTo>
                  <a:pt x="296" y="250"/>
                </a:lnTo>
                <a:lnTo>
                  <a:pt x="289" y="242"/>
                </a:lnTo>
                <a:lnTo>
                  <a:pt x="280" y="233"/>
                </a:lnTo>
                <a:lnTo>
                  <a:pt x="280" y="233"/>
                </a:lnTo>
                <a:lnTo>
                  <a:pt x="276" y="227"/>
                </a:lnTo>
                <a:lnTo>
                  <a:pt x="273" y="223"/>
                </a:lnTo>
                <a:lnTo>
                  <a:pt x="272" y="222"/>
                </a:lnTo>
                <a:lnTo>
                  <a:pt x="272" y="221"/>
                </a:lnTo>
                <a:lnTo>
                  <a:pt x="272" y="221"/>
                </a:lnTo>
                <a:lnTo>
                  <a:pt x="276" y="211"/>
                </a:lnTo>
                <a:lnTo>
                  <a:pt x="280" y="200"/>
                </a:lnTo>
                <a:lnTo>
                  <a:pt x="280" y="200"/>
                </a:lnTo>
                <a:lnTo>
                  <a:pt x="283" y="202"/>
                </a:lnTo>
                <a:lnTo>
                  <a:pt x="290" y="205"/>
                </a:lnTo>
                <a:lnTo>
                  <a:pt x="298" y="206"/>
                </a:lnTo>
                <a:lnTo>
                  <a:pt x="302" y="206"/>
                </a:lnTo>
                <a:lnTo>
                  <a:pt x="305" y="205"/>
                </a:lnTo>
                <a:lnTo>
                  <a:pt x="305" y="205"/>
                </a:lnTo>
                <a:lnTo>
                  <a:pt x="310" y="200"/>
                </a:lnTo>
                <a:lnTo>
                  <a:pt x="315" y="196"/>
                </a:lnTo>
                <a:lnTo>
                  <a:pt x="319" y="192"/>
                </a:lnTo>
                <a:lnTo>
                  <a:pt x="321" y="188"/>
                </a:lnTo>
                <a:lnTo>
                  <a:pt x="321" y="188"/>
                </a:lnTo>
                <a:lnTo>
                  <a:pt x="322" y="182"/>
                </a:lnTo>
                <a:lnTo>
                  <a:pt x="323" y="174"/>
                </a:lnTo>
                <a:lnTo>
                  <a:pt x="323" y="165"/>
                </a:lnTo>
                <a:lnTo>
                  <a:pt x="324" y="162"/>
                </a:lnTo>
                <a:lnTo>
                  <a:pt x="325" y="160"/>
                </a:lnTo>
                <a:lnTo>
                  <a:pt x="325" y="160"/>
                </a:lnTo>
                <a:lnTo>
                  <a:pt x="329" y="155"/>
                </a:lnTo>
                <a:lnTo>
                  <a:pt x="333" y="148"/>
                </a:lnTo>
                <a:lnTo>
                  <a:pt x="333" y="148"/>
                </a:lnTo>
                <a:lnTo>
                  <a:pt x="334" y="146"/>
                </a:lnTo>
                <a:lnTo>
                  <a:pt x="333" y="143"/>
                </a:lnTo>
                <a:lnTo>
                  <a:pt x="332" y="136"/>
                </a:lnTo>
                <a:lnTo>
                  <a:pt x="330" y="131"/>
                </a:lnTo>
                <a:lnTo>
                  <a:pt x="329" y="127"/>
                </a:lnTo>
                <a:lnTo>
                  <a:pt x="329" y="127"/>
                </a:lnTo>
                <a:lnTo>
                  <a:pt x="331" y="122"/>
                </a:lnTo>
                <a:lnTo>
                  <a:pt x="335" y="113"/>
                </a:lnTo>
                <a:lnTo>
                  <a:pt x="341" y="99"/>
                </a:lnTo>
                <a:lnTo>
                  <a:pt x="341" y="99"/>
                </a:lnTo>
                <a:lnTo>
                  <a:pt x="345" y="87"/>
                </a:lnTo>
                <a:lnTo>
                  <a:pt x="349" y="75"/>
                </a:lnTo>
                <a:lnTo>
                  <a:pt x="349" y="75"/>
                </a:lnTo>
                <a:lnTo>
                  <a:pt x="351" y="72"/>
                </a:lnTo>
                <a:lnTo>
                  <a:pt x="353" y="70"/>
                </a:lnTo>
                <a:lnTo>
                  <a:pt x="358" y="66"/>
                </a:lnTo>
                <a:lnTo>
                  <a:pt x="366" y="62"/>
                </a:lnTo>
                <a:lnTo>
                  <a:pt x="362" y="54"/>
                </a:lnTo>
                <a:lnTo>
                  <a:pt x="362" y="50"/>
                </a:lnTo>
                <a:lnTo>
                  <a:pt x="362" y="50"/>
                </a:lnTo>
                <a:lnTo>
                  <a:pt x="359" y="46"/>
                </a:lnTo>
                <a:lnTo>
                  <a:pt x="356" y="43"/>
                </a:lnTo>
                <a:lnTo>
                  <a:pt x="354" y="42"/>
                </a:lnTo>
                <a:lnTo>
                  <a:pt x="354" y="42"/>
                </a:lnTo>
                <a:lnTo>
                  <a:pt x="353" y="41"/>
                </a:lnTo>
                <a:lnTo>
                  <a:pt x="351" y="40"/>
                </a:lnTo>
                <a:lnTo>
                  <a:pt x="349" y="38"/>
                </a:lnTo>
                <a:lnTo>
                  <a:pt x="349" y="38"/>
                </a:lnTo>
                <a:lnTo>
                  <a:pt x="346" y="39"/>
                </a:lnTo>
                <a:lnTo>
                  <a:pt x="343" y="39"/>
                </a:lnTo>
                <a:lnTo>
                  <a:pt x="341" y="38"/>
                </a:lnTo>
                <a:lnTo>
                  <a:pt x="341" y="38"/>
                </a:lnTo>
                <a:lnTo>
                  <a:pt x="339" y="35"/>
                </a:lnTo>
                <a:lnTo>
                  <a:pt x="336" y="31"/>
                </a:lnTo>
                <a:lnTo>
                  <a:pt x="333" y="26"/>
                </a:lnTo>
                <a:lnTo>
                  <a:pt x="333" y="26"/>
                </a:lnTo>
                <a:lnTo>
                  <a:pt x="329" y="26"/>
                </a:lnTo>
                <a:lnTo>
                  <a:pt x="327" y="25"/>
                </a:lnTo>
                <a:lnTo>
                  <a:pt x="325" y="26"/>
                </a:lnTo>
                <a:lnTo>
                  <a:pt x="325" y="26"/>
                </a:lnTo>
                <a:lnTo>
                  <a:pt x="324" y="26"/>
                </a:lnTo>
                <a:lnTo>
                  <a:pt x="323" y="25"/>
                </a:lnTo>
                <a:lnTo>
                  <a:pt x="321" y="22"/>
                </a:lnTo>
                <a:lnTo>
                  <a:pt x="317" y="18"/>
                </a:lnTo>
                <a:lnTo>
                  <a:pt x="317" y="18"/>
                </a:lnTo>
                <a:lnTo>
                  <a:pt x="313" y="21"/>
                </a:lnTo>
                <a:lnTo>
                  <a:pt x="311" y="22"/>
                </a:lnTo>
                <a:lnTo>
                  <a:pt x="310" y="22"/>
                </a:lnTo>
                <a:lnTo>
                  <a:pt x="309" y="22"/>
                </a:lnTo>
                <a:lnTo>
                  <a:pt x="309" y="22"/>
                </a:lnTo>
                <a:close/>
              </a:path>
            </a:pathLst>
          </a:custGeom>
          <a:solidFill>
            <a:schemeClr val="tx1"/>
          </a:solidFill>
          <a:ln w="635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5">
            <a:extLst>
              <a:ext uri="{FF2B5EF4-FFF2-40B4-BE49-F238E27FC236}">
                <a16:creationId xmlns:a16="http://schemas.microsoft.com/office/drawing/2014/main" id="{7C7930A7-E90C-48A9-AD22-A9005CA36F18}"/>
              </a:ext>
            </a:extLst>
          </p:cNvPr>
          <p:cNvSpPr>
            <a:spLocks/>
          </p:cNvSpPr>
          <p:nvPr/>
        </p:nvSpPr>
        <p:spPr bwMode="auto">
          <a:xfrm>
            <a:off x="2612740" y="2747426"/>
            <a:ext cx="887668" cy="1626342"/>
          </a:xfrm>
          <a:custGeom>
            <a:avLst/>
            <a:gdLst>
              <a:gd name="T0" fmla="*/ 180 w 809"/>
              <a:gd name="T1" fmla="*/ 273 h 1327"/>
              <a:gd name="T2" fmla="*/ 235 w 809"/>
              <a:gd name="T3" fmla="*/ 367 h 1327"/>
              <a:gd name="T4" fmla="*/ 258 w 809"/>
              <a:gd name="T5" fmla="*/ 414 h 1327"/>
              <a:gd name="T6" fmla="*/ 266 w 809"/>
              <a:gd name="T7" fmla="*/ 453 h 1327"/>
              <a:gd name="T8" fmla="*/ 246 w 809"/>
              <a:gd name="T9" fmla="*/ 522 h 1327"/>
              <a:gd name="T10" fmla="*/ 225 w 809"/>
              <a:gd name="T11" fmla="*/ 579 h 1327"/>
              <a:gd name="T12" fmla="*/ 178 w 809"/>
              <a:gd name="T13" fmla="*/ 576 h 1327"/>
              <a:gd name="T14" fmla="*/ 89 w 809"/>
              <a:gd name="T15" fmla="*/ 648 h 1327"/>
              <a:gd name="T16" fmla="*/ 2 w 809"/>
              <a:gd name="T17" fmla="*/ 781 h 1327"/>
              <a:gd name="T18" fmla="*/ 6 w 809"/>
              <a:gd name="T19" fmla="*/ 873 h 1327"/>
              <a:gd name="T20" fmla="*/ 88 w 809"/>
              <a:gd name="T21" fmla="*/ 974 h 1327"/>
              <a:gd name="T22" fmla="*/ 185 w 809"/>
              <a:gd name="T23" fmla="*/ 1044 h 1327"/>
              <a:gd name="T24" fmla="*/ 257 w 809"/>
              <a:gd name="T25" fmla="*/ 1071 h 1327"/>
              <a:gd name="T26" fmla="*/ 292 w 809"/>
              <a:gd name="T27" fmla="*/ 957 h 1327"/>
              <a:gd name="T28" fmla="*/ 314 w 809"/>
              <a:gd name="T29" fmla="*/ 792 h 1327"/>
              <a:gd name="T30" fmla="*/ 288 w 809"/>
              <a:gd name="T31" fmla="*/ 722 h 1327"/>
              <a:gd name="T32" fmla="*/ 283 w 809"/>
              <a:gd name="T33" fmla="*/ 662 h 1327"/>
              <a:gd name="T34" fmla="*/ 328 w 809"/>
              <a:gd name="T35" fmla="*/ 547 h 1327"/>
              <a:gd name="T36" fmla="*/ 348 w 809"/>
              <a:gd name="T37" fmla="*/ 698 h 1327"/>
              <a:gd name="T38" fmla="*/ 352 w 809"/>
              <a:gd name="T39" fmla="*/ 748 h 1327"/>
              <a:gd name="T40" fmla="*/ 351 w 809"/>
              <a:gd name="T41" fmla="*/ 1022 h 1327"/>
              <a:gd name="T42" fmla="*/ 339 w 809"/>
              <a:gd name="T43" fmla="*/ 1241 h 1327"/>
              <a:gd name="T44" fmla="*/ 280 w 809"/>
              <a:gd name="T45" fmla="*/ 1262 h 1327"/>
              <a:gd name="T46" fmla="*/ 253 w 809"/>
              <a:gd name="T47" fmla="*/ 1283 h 1327"/>
              <a:gd name="T48" fmla="*/ 317 w 809"/>
              <a:gd name="T49" fmla="*/ 1310 h 1327"/>
              <a:gd name="T50" fmla="*/ 412 w 809"/>
              <a:gd name="T51" fmla="*/ 1325 h 1327"/>
              <a:gd name="T52" fmla="*/ 459 w 809"/>
              <a:gd name="T53" fmla="*/ 1310 h 1327"/>
              <a:gd name="T54" fmla="*/ 471 w 809"/>
              <a:gd name="T55" fmla="*/ 1249 h 1327"/>
              <a:gd name="T56" fmla="*/ 489 w 809"/>
              <a:gd name="T57" fmla="*/ 1188 h 1327"/>
              <a:gd name="T58" fmla="*/ 548 w 809"/>
              <a:gd name="T59" fmla="*/ 934 h 1327"/>
              <a:gd name="T60" fmla="*/ 606 w 809"/>
              <a:gd name="T61" fmla="*/ 1121 h 1327"/>
              <a:gd name="T62" fmla="*/ 669 w 809"/>
              <a:gd name="T63" fmla="*/ 1224 h 1327"/>
              <a:gd name="T64" fmla="*/ 618 w 809"/>
              <a:gd name="T65" fmla="*/ 1282 h 1327"/>
              <a:gd name="T66" fmla="*/ 623 w 809"/>
              <a:gd name="T67" fmla="*/ 1305 h 1327"/>
              <a:gd name="T68" fmla="*/ 701 w 809"/>
              <a:gd name="T69" fmla="*/ 1302 h 1327"/>
              <a:gd name="T70" fmla="*/ 798 w 809"/>
              <a:gd name="T71" fmla="*/ 1267 h 1327"/>
              <a:gd name="T72" fmla="*/ 805 w 809"/>
              <a:gd name="T73" fmla="*/ 1222 h 1327"/>
              <a:gd name="T74" fmla="*/ 782 w 809"/>
              <a:gd name="T75" fmla="*/ 1173 h 1327"/>
              <a:gd name="T76" fmla="*/ 712 w 809"/>
              <a:gd name="T77" fmla="*/ 1000 h 1327"/>
              <a:gd name="T78" fmla="*/ 694 w 809"/>
              <a:gd name="T79" fmla="*/ 885 h 1327"/>
              <a:gd name="T80" fmla="*/ 655 w 809"/>
              <a:gd name="T81" fmla="*/ 720 h 1327"/>
              <a:gd name="T82" fmla="*/ 677 w 809"/>
              <a:gd name="T83" fmla="*/ 554 h 1327"/>
              <a:gd name="T84" fmla="*/ 607 w 809"/>
              <a:gd name="T85" fmla="*/ 453 h 1327"/>
              <a:gd name="T86" fmla="*/ 530 w 809"/>
              <a:gd name="T87" fmla="*/ 305 h 1327"/>
              <a:gd name="T88" fmla="*/ 475 w 809"/>
              <a:gd name="T89" fmla="*/ 195 h 1327"/>
              <a:gd name="T90" fmla="*/ 373 w 809"/>
              <a:gd name="T91" fmla="*/ 161 h 1327"/>
              <a:gd name="T92" fmla="*/ 274 w 809"/>
              <a:gd name="T93" fmla="*/ 121 h 1327"/>
              <a:gd name="T94" fmla="*/ 273 w 809"/>
              <a:gd name="T95" fmla="*/ 102 h 1327"/>
              <a:gd name="T96" fmla="*/ 274 w 809"/>
              <a:gd name="T97" fmla="*/ 64 h 1327"/>
              <a:gd name="T98" fmla="*/ 231 w 809"/>
              <a:gd name="T99" fmla="*/ 8 h 1327"/>
              <a:gd name="T100" fmla="*/ 171 w 809"/>
              <a:gd name="T101" fmla="*/ 5 h 1327"/>
              <a:gd name="T102" fmla="*/ 118 w 809"/>
              <a:gd name="T103" fmla="*/ 24 h 1327"/>
              <a:gd name="T104" fmla="*/ 80 w 809"/>
              <a:gd name="T105" fmla="*/ 87 h 1327"/>
              <a:gd name="T106" fmla="*/ 35 w 809"/>
              <a:gd name="T107" fmla="*/ 130 h 1327"/>
              <a:gd name="T108" fmla="*/ 82 w 809"/>
              <a:gd name="T109" fmla="*/ 132 h 1327"/>
              <a:gd name="T110" fmla="*/ 117 w 809"/>
              <a:gd name="T111" fmla="*/ 187 h 1327"/>
              <a:gd name="T112" fmla="*/ 132 w 809"/>
              <a:gd name="T113" fmla="*/ 194 h 1327"/>
              <a:gd name="T114" fmla="*/ 157 w 809"/>
              <a:gd name="T115" fmla="*/ 211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9" h="1327">
                <a:moveTo>
                  <a:pt x="188" y="234"/>
                </a:moveTo>
                <a:lnTo>
                  <a:pt x="188" y="234"/>
                </a:lnTo>
                <a:lnTo>
                  <a:pt x="182" y="253"/>
                </a:lnTo>
                <a:lnTo>
                  <a:pt x="179" y="266"/>
                </a:lnTo>
                <a:lnTo>
                  <a:pt x="179" y="271"/>
                </a:lnTo>
                <a:lnTo>
                  <a:pt x="180" y="273"/>
                </a:lnTo>
                <a:lnTo>
                  <a:pt x="180" y="273"/>
                </a:lnTo>
                <a:lnTo>
                  <a:pt x="190" y="278"/>
                </a:lnTo>
                <a:lnTo>
                  <a:pt x="196" y="281"/>
                </a:lnTo>
                <a:lnTo>
                  <a:pt x="196" y="281"/>
                </a:lnTo>
                <a:lnTo>
                  <a:pt x="213" y="316"/>
                </a:lnTo>
                <a:lnTo>
                  <a:pt x="227" y="344"/>
                </a:lnTo>
                <a:lnTo>
                  <a:pt x="231" y="358"/>
                </a:lnTo>
                <a:lnTo>
                  <a:pt x="235" y="367"/>
                </a:lnTo>
                <a:lnTo>
                  <a:pt x="235" y="367"/>
                </a:lnTo>
                <a:lnTo>
                  <a:pt x="236" y="375"/>
                </a:lnTo>
                <a:lnTo>
                  <a:pt x="240" y="383"/>
                </a:lnTo>
                <a:lnTo>
                  <a:pt x="249" y="397"/>
                </a:lnTo>
                <a:lnTo>
                  <a:pt x="256" y="408"/>
                </a:lnTo>
                <a:lnTo>
                  <a:pt x="257" y="411"/>
                </a:lnTo>
                <a:lnTo>
                  <a:pt x="258" y="414"/>
                </a:lnTo>
                <a:lnTo>
                  <a:pt x="258" y="414"/>
                </a:lnTo>
                <a:lnTo>
                  <a:pt x="258" y="416"/>
                </a:lnTo>
                <a:lnTo>
                  <a:pt x="258" y="421"/>
                </a:lnTo>
                <a:lnTo>
                  <a:pt x="262" y="432"/>
                </a:lnTo>
                <a:lnTo>
                  <a:pt x="264" y="444"/>
                </a:lnTo>
                <a:lnTo>
                  <a:pt x="266" y="449"/>
                </a:lnTo>
                <a:lnTo>
                  <a:pt x="266" y="453"/>
                </a:lnTo>
                <a:lnTo>
                  <a:pt x="266" y="453"/>
                </a:lnTo>
                <a:lnTo>
                  <a:pt x="261" y="481"/>
                </a:lnTo>
                <a:lnTo>
                  <a:pt x="256" y="500"/>
                </a:lnTo>
                <a:lnTo>
                  <a:pt x="253" y="509"/>
                </a:lnTo>
                <a:lnTo>
                  <a:pt x="250" y="515"/>
                </a:lnTo>
                <a:lnTo>
                  <a:pt x="250" y="515"/>
                </a:lnTo>
                <a:lnTo>
                  <a:pt x="246" y="522"/>
                </a:lnTo>
                <a:lnTo>
                  <a:pt x="244" y="531"/>
                </a:lnTo>
                <a:lnTo>
                  <a:pt x="239" y="551"/>
                </a:lnTo>
                <a:lnTo>
                  <a:pt x="235" y="577"/>
                </a:lnTo>
                <a:lnTo>
                  <a:pt x="235" y="577"/>
                </a:lnTo>
                <a:lnTo>
                  <a:pt x="234" y="578"/>
                </a:lnTo>
                <a:lnTo>
                  <a:pt x="230" y="579"/>
                </a:lnTo>
                <a:lnTo>
                  <a:pt x="225" y="579"/>
                </a:lnTo>
                <a:lnTo>
                  <a:pt x="223" y="579"/>
                </a:lnTo>
                <a:lnTo>
                  <a:pt x="219" y="577"/>
                </a:lnTo>
                <a:lnTo>
                  <a:pt x="219" y="577"/>
                </a:lnTo>
                <a:lnTo>
                  <a:pt x="214" y="576"/>
                </a:lnTo>
                <a:lnTo>
                  <a:pt x="208" y="575"/>
                </a:lnTo>
                <a:lnTo>
                  <a:pt x="194" y="575"/>
                </a:lnTo>
                <a:lnTo>
                  <a:pt x="178" y="576"/>
                </a:lnTo>
                <a:lnTo>
                  <a:pt x="164" y="577"/>
                </a:lnTo>
                <a:lnTo>
                  <a:pt x="164" y="577"/>
                </a:lnTo>
                <a:lnTo>
                  <a:pt x="161" y="579"/>
                </a:lnTo>
                <a:lnTo>
                  <a:pt x="155" y="584"/>
                </a:lnTo>
                <a:lnTo>
                  <a:pt x="136" y="600"/>
                </a:lnTo>
                <a:lnTo>
                  <a:pt x="114" y="622"/>
                </a:lnTo>
                <a:lnTo>
                  <a:pt x="89" y="648"/>
                </a:lnTo>
                <a:lnTo>
                  <a:pt x="17" y="726"/>
                </a:lnTo>
                <a:lnTo>
                  <a:pt x="17" y="726"/>
                </a:lnTo>
                <a:lnTo>
                  <a:pt x="15" y="728"/>
                </a:lnTo>
                <a:lnTo>
                  <a:pt x="13" y="733"/>
                </a:lnTo>
                <a:lnTo>
                  <a:pt x="8" y="745"/>
                </a:lnTo>
                <a:lnTo>
                  <a:pt x="6" y="762"/>
                </a:lnTo>
                <a:lnTo>
                  <a:pt x="2" y="781"/>
                </a:lnTo>
                <a:lnTo>
                  <a:pt x="1" y="801"/>
                </a:lnTo>
                <a:lnTo>
                  <a:pt x="0" y="822"/>
                </a:lnTo>
                <a:lnTo>
                  <a:pt x="0" y="842"/>
                </a:lnTo>
                <a:lnTo>
                  <a:pt x="1" y="857"/>
                </a:lnTo>
                <a:lnTo>
                  <a:pt x="1" y="857"/>
                </a:lnTo>
                <a:lnTo>
                  <a:pt x="4" y="866"/>
                </a:lnTo>
                <a:lnTo>
                  <a:pt x="6" y="873"/>
                </a:lnTo>
                <a:lnTo>
                  <a:pt x="10" y="882"/>
                </a:lnTo>
                <a:lnTo>
                  <a:pt x="15" y="890"/>
                </a:lnTo>
                <a:lnTo>
                  <a:pt x="27" y="906"/>
                </a:lnTo>
                <a:lnTo>
                  <a:pt x="40" y="923"/>
                </a:lnTo>
                <a:lnTo>
                  <a:pt x="67" y="952"/>
                </a:lnTo>
                <a:lnTo>
                  <a:pt x="79" y="965"/>
                </a:lnTo>
                <a:lnTo>
                  <a:pt x="88" y="974"/>
                </a:lnTo>
                <a:lnTo>
                  <a:pt x="88" y="974"/>
                </a:lnTo>
                <a:lnTo>
                  <a:pt x="91" y="979"/>
                </a:lnTo>
                <a:lnTo>
                  <a:pt x="97" y="985"/>
                </a:lnTo>
                <a:lnTo>
                  <a:pt x="114" y="999"/>
                </a:lnTo>
                <a:lnTo>
                  <a:pt x="136" y="1015"/>
                </a:lnTo>
                <a:lnTo>
                  <a:pt x="161" y="1029"/>
                </a:lnTo>
                <a:lnTo>
                  <a:pt x="185" y="1044"/>
                </a:lnTo>
                <a:lnTo>
                  <a:pt x="207" y="1056"/>
                </a:lnTo>
                <a:lnTo>
                  <a:pt x="224" y="1065"/>
                </a:lnTo>
                <a:lnTo>
                  <a:pt x="235" y="1068"/>
                </a:lnTo>
                <a:lnTo>
                  <a:pt x="235" y="1068"/>
                </a:lnTo>
                <a:lnTo>
                  <a:pt x="246" y="1071"/>
                </a:lnTo>
                <a:lnTo>
                  <a:pt x="253" y="1071"/>
                </a:lnTo>
                <a:lnTo>
                  <a:pt x="257" y="1071"/>
                </a:lnTo>
                <a:lnTo>
                  <a:pt x="259" y="1068"/>
                </a:lnTo>
                <a:lnTo>
                  <a:pt x="263" y="1066"/>
                </a:lnTo>
                <a:lnTo>
                  <a:pt x="266" y="1061"/>
                </a:lnTo>
                <a:lnTo>
                  <a:pt x="266" y="1061"/>
                </a:lnTo>
                <a:lnTo>
                  <a:pt x="270" y="1048"/>
                </a:lnTo>
                <a:lnTo>
                  <a:pt x="277" y="1024"/>
                </a:lnTo>
                <a:lnTo>
                  <a:pt x="292" y="957"/>
                </a:lnTo>
                <a:lnTo>
                  <a:pt x="306" y="888"/>
                </a:lnTo>
                <a:lnTo>
                  <a:pt x="311" y="860"/>
                </a:lnTo>
                <a:lnTo>
                  <a:pt x="312" y="843"/>
                </a:lnTo>
                <a:lnTo>
                  <a:pt x="312" y="843"/>
                </a:lnTo>
                <a:lnTo>
                  <a:pt x="313" y="821"/>
                </a:lnTo>
                <a:lnTo>
                  <a:pt x="314" y="800"/>
                </a:lnTo>
                <a:lnTo>
                  <a:pt x="314" y="792"/>
                </a:lnTo>
                <a:lnTo>
                  <a:pt x="313" y="782"/>
                </a:lnTo>
                <a:lnTo>
                  <a:pt x="309" y="773"/>
                </a:lnTo>
                <a:lnTo>
                  <a:pt x="305" y="765"/>
                </a:lnTo>
                <a:lnTo>
                  <a:pt x="305" y="765"/>
                </a:lnTo>
                <a:lnTo>
                  <a:pt x="298" y="754"/>
                </a:lnTo>
                <a:lnTo>
                  <a:pt x="292" y="739"/>
                </a:lnTo>
                <a:lnTo>
                  <a:pt x="288" y="722"/>
                </a:lnTo>
                <a:lnTo>
                  <a:pt x="283" y="705"/>
                </a:lnTo>
                <a:lnTo>
                  <a:pt x="275" y="676"/>
                </a:lnTo>
                <a:lnTo>
                  <a:pt x="273" y="664"/>
                </a:lnTo>
                <a:lnTo>
                  <a:pt x="273" y="664"/>
                </a:lnTo>
                <a:lnTo>
                  <a:pt x="275" y="664"/>
                </a:lnTo>
                <a:lnTo>
                  <a:pt x="280" y="664"/>
                </a:lnTo>
                <a:lnTo>
                  <a:pt x="283" y="662"/>
                </a:lnTo>
                <a:lnTo>
                  <a:pt x="285" y="661"/>
                </a:lnTo>
                <a:lnTo>
                  <a:pt x="288" y="659"/>
                </a:lnTo>
                <a:lnTo>
                  <a:pt x="289" y="655"/>
                </a:lnTo>
                <a:lnTo>
                  <a:pt x="289" y="655"/>
                </a:lnTo>
                <a:lnTo>
                  <a:pt x="295" y="636"/>
                </a:lnTo>
                <a:lnTo>
                  <a:pt x="297" y="625"/>
                </a:lnTo>
                <a:lnTo>
                  <a:pt x="328" y="547"/>
                </a:lnTo>
                <a:lnTo>
                  <a:pt x="328" y="547"/>
                </a:lnTo>
                <a:lnTo>
                  <a:pt x="344" y="590"/>
                </a:lnTo>
                <a:lnTo>
                  <a:pt x="355" y="622"/>
                </a:lnTo>
                <a:lnTo>
                  <a:pt x="358" y="633"/>
                </a:lnTo>
                <a:lnTo>
                  <a:pt x="358" y="639"/>
                </a:lnTo>
                <a:lnTo>
                  <a:pt x="358" y="639"/>
                </a:lnTo>
                <a:lnTo>
                  <a:pt x="348" y="698"/>
                </a:lnTo>
                <a:lnTo>
                  <a:pt x="344" y="734"/>
                </a:lnTo>
                <a:lnTo>
                  <a:pt x="342" y="745"/>
                </a:lnTo>
                <a:lnTo>
                  <a:pt x="342" y="748"/>
                </a:lnTo>
                <a:lnTo>
                  <a:pt x="344" y="749"/>
                </a:lnTo>
                <a:lnTo>
                  <a:pt x="344" y="749"/>
                </a:lnTo>
                <a:lnTo>
                  <a:pt x="347" y="748"/>
                </a:lnTo>
                <a:lnTo>
                  <a:pt x="352" y="748"/>
                </a:lnTo>
                <a:lnTo>
                  <a:pt x="358" y="749"/>
                </a:lnTo>
                <a:lnTo>
                  <a:pt x="358" y="749"/>
                </a:lnTo>
                <a:lnTo>
                  <a:pt x="357" y="878"/>
                </a:lnTo>
                <a:lnTo>
                  <a:pt x="353" y="972"/>
                </a:lnTo>
                <a:lnTo>
                  <a:pt x="352" y="1005"/>
                </a:lnTo>
                <a:lnTo>
                  <a:pt x="351" y="1022"/>
                </a:lnTo>
                <a:lnTo>
                  <a:pt x="351" y="1022"/>
                </a:lnTo>
                <a:lnTo>
                  <a:pt x="350" y="1035"/>
                </a:lnTo>
                <a:lnTo>
                  <a:pt x="348" y="1062"/>
                </a:lnTo>
                <a:lnTo>
                  <a:pt x="346" y="1133"/>
                </a:lnTo>
                <a:lnTo>
                  <a:pt x="344" y="1232"/>
                </a:lnTo>
                <a:lnTo>
                  <a:pt x="344" y="1232"/>
                </a:lnTo>
                <a:lnTo>
                  <a:pt x="342" y="1235"/>
                </a:lnTo>
                <a:lnTo>
                  <a:pt x="339" y="1241"/>
                </a:lnTo>
                <a:lnTo>
                  <a:pt x="336" y="1245"/>
                </a:lnTo>
                <a:lnTo>
                  <a:pt x="331" y="1249"/>
                </a:lnTo>
                <a:lnTo>
                  <a:pt x="327" y="1252"/>
                </a:lnTo>
                <a:lnTo>
                  <a:pt x="320" y="1255"/>
                </a:lnTo>
                <a:lnTo>
                  <a:pt x="320" y="1255"/>
                </a:lnTo>
                <a:lnTo>
                  <a:pt x="302" y="1260"/>
                </a:lnTo>
                <a:lnTo>
                  <a:pt x="280" y="1262"/>
                </a:lnTo>
                <a:lnTo>
                  <a:pt x="261" y="1266"/>
                </a:lnTo>
                <a:lnTo>
                  <a:pt x="253" y="1268"/>
                </a:lnTo>
                <a:lnTo>
                  <a:pt x="250" y="1271"/>
                </a:lnTo>
                <a:lnTo>
                  <a:pt x="250" y="1271"/>
                </a:lnTo>
                <a:lnTo>
                  <a:pt x="249" y="1274"/>
                </a:lnTo>
                <a:lnTo>
                  <a:pt x="250" y="1278"/>
                </a:lnTo>
                <a:lnTo>
                  <a:pt x="253" y="1283"/>
                </a:lnTo>
                <a:lnTo>
                  <a:pt x="257" y="1288"/>
                </a:lnTo>
                <a:lnTo>
                  <a:pt x="266" y="1296"/>
                </a:lnTo>
                <a:lnTo>
                  <a:pt x="273" y="1302"/>
                </a:lnTo>
                <a:lnTo>
                  <a:pt x="273" y="1302"/>
                </a:lnTo>
                <a:lnTo>
                  <a:pt x="279" y="1304"/>
                </a:lnTo>
                <a:lnTo>
                  <a:pt x="289" y="1305"/>
                </a:lnTo>
                <a:lnTo>
                  <a:pt x="317" y="1310"/>
                </a:lnTo>
                <a:lnTo>
                  <a:pt x="346" y="1313"/>
                </a:lnTo>
                <a:lnTo>
                  <a:pt x="358" y="1316"/>
                </a:lnTo>
                <a:lnTo>
                  <a:pt x="367" y="1318"/>
                </a:lnTo>
                <a:lnTo>
                  <a:pt x="367" y="1318"/>
                </a:lnTo>
                <a:lnTo>
                  <a:pt x="374" y="1319"/>
                </a:lnTo>
                <a:lnTo>
                  <a:pt x="385" y="1322"/>
                </a:lnTo>
                <a:lnTo>
                  <a:pt x="412" y="1325"/>
                </a:lnTo>
                <a:lnTo>
                  <a:pt x="437" y="1327"/>
                </a:lnTo>
                <a:lnTo>
                  <a:pt x="447" y="1327"/>
                </a:lnTo>
                <a:lnTo>
                  <a:pt x="452" y="1325"/>
                </a:lnTo>
                <a:lnTo>
                  <a:pt x="452" y="1325"/>
                </a:lnTo>
                <a:lnTo>
                  <a:pt x="454" y="1323"/>
                </a:lnTo>
                <a:lnTo>
                  <a:pt x="457" y="1319"/>
                </a:lnTo>
                <a:lnTo>
                  <a:pt x="459" y="1310"/>
                </a:lnTo>
                <a:lnTo>
                  <a:pt x="463" y="1297"/>
                </a:lnTo>
                <a:lnTo>
                  <a:pt x="465" y="1291"/>
                </a:lnTo>
                <a:lnTo>
                  <a:pt x="468" y="1286"/>
                </a:lnTo>
                <a:lnTo>
                  <a:pt x="468" y="1286"/>
                </a:lnTo>
                <a:lnTo>
                  <a:pt x="470" y="1280"/>
                </a:lnTo>
                <a:lnTo>
                  <a:pt x="471" y="1271"/>
                </a:lnTo>
                <a:lnTo>
                  <a:pt x="471" y="1249"/>
                </a:lnTo>
                <a:lnTo>
                  <a:pt x="473" y="1229"/>
                </a:lnTo>
                <a:lnTo>
                  <a:pt x="474" y="1221"/>
                </a:lnTo>
                <a:lnTo>
                  <a:pt x="475" y="1216"/>
                </a:lnTo>
                <a:lnTo>
                  <a:pt x="475" y="1216"/>
                </a:lnTo>
                <a:lnTo>
                  <a:pt x="480" y="1210"/>
                </a:lnTo>
                <a:lnTo>
                  <a:pt x="485" y="1201"/>
                </a:lnTo>
                <a:lnTo>
                  <a:pt x="489" y="1188"/>
                </a:lnTo>
                <a:lnTo>
                  <a:pt x="491" y="1169"/>
                </a:lnTo>
                <a:lnTo>
                  <a:pt x="491" y="1169"/>
                </a:lnTo>
                <a:lnTo>
                  <a:pt x="496" y="1112"/>
                </a:lnTo>
                <a:lnTo>
                  <a:pt x="507" y="1015"/>
                </a:lnTo>
                <a:lnTo>
                  <a:pt x="521" y="882"/>
                </a:lnTo>
                <a:lnTo>
                  <a:pt x="521" y="882"/>
                </a:lnTo>
                <a:lnTo>
                  <a:pt x="548" y="934"/>
                </a:lnTo>
                <a:lnTo>
                  <a:pt x="567" y="974"/>
                </a:lnTo>
                <a:lnTo>
                  <a:pt x="574" y="989"/>
                </a:lnTo>
                <a:lnTo>
                  <a:pt x="576" y="999"/>
                </a:lnTo>
                <a:lnTo>
                  <a:pt x="576" y="999"/>
                </a:lnTo>
                <a:lnTo>
                  <a:pt x="581" y="1026"/>
                </a:lnTo>
                <a:lnTo>
                  <a:pt x="592" y="1073"/>
                </a:lnTo>
                <a:lnTo>
                  <a:pt x="606" y="1121"/>
                </a:lnTo>
                <a:lnTo>
                  <a:pt x="610" y="1137"/>
                </a:lnTo>
                <a:lnTo>
                  <a:pt x="615" y="1146"/>
                </a:lnTo>
                <a:lnTo>
                  <a:pt x="615" y="1146"/>
                </a:lnTo>
                <a:lnTo>
                  <a:pt x="627" y="1163"/>
                </a:lnTo>
                <a:lnTo>
                  <a:pt x="646" y="1190"/>
                </a:lnTo>
                <a:lnTo>
                  <a:pt x="669" y="1224"/>
                </a:lnTo>
                <a:lnTo>
                  <a:pt x="669" y="1224"/>
                </a:lnTo>
                <a:lnTo>
                  <a:pt x="655" y="1243"/>
                </a:lnTo>
                <a:lnTo>
                  <a:pt x="645" y="1256"/>
                </a:lnTo>
                <a:lnTo>
                  <a:pt x="638" y="1263"/>
                </a:lnTo>
                <a:lnTo>
                  <a:pt x="638" y="1263"/>
                </a:lnTo>
                <a:lnTo>
                  <a:pt x="634" y="1267"/>
                </a:lnTo>
                <a:lnTo>
                  <a:pt x="625" y="1274"/>
                </a:lnTo>
                <a:lnTo>
                  <a:pt x="618" y="1282"/>
                </a:lnTo>
                <a:lnTo>
                  <a:pt x="615" y="1284"/>
                </a:lnTo>
                <a:lnTo>
                  <a:pt x="615" y="1286"/>
                </a:lnTo>
                <a:lnTo>
                  <a:pt x="615" y="1286"/>
                </a:lnTo>
                <a:lnTo>
                  <a:pt x="615" y="1293"/>
                </a:lnTo>
                <a:lnTo>
                  <a:pt x="618" y="1296"/>
                </a:lnTo>
                <a:lnTo>
                  <a:pt x="619" y="1300"/>
                </a:lnTo>
                <a:lnTo>
                  <a:pt x="623" y="1305"/>
                </a:lnTo>
                <a:lnTo>
                  <a:pt x="626" y="1307"/>
                </a:lnTo>
                <a:lnTo>
                  <a:pt x="631" y="1310"/>
                </a:lnTo>
                <a:lnTo>
                  <a:pt x="638" y="1310"/>
                </a:lnTo>
                <a:lnTo>
                  <a:pt x="638" y="1310"/>
                </a:lnTo>
                <a:lnTo>
                  <a:pt x="675" y="1306"/>
                </a:lnTo>
                <a:lnTo>
                  <a:pt x="691" y="1304"/>
                </a:lnTo>
                <a:lnTo>
                  <a:pt x="701" y="1302"/>
                </a:lnTo>
                <a:lnTo>
                  <a:pt x="701" y="1302"/>
                </a:lnTo>
                <a:lnTo>
                  <a:pt x="736" y="1288"/>
                </a:lnTo>
                <a:lnTo>
                  <a:pt x="761" y="1277"/>
                </a:lnTo>
                <a:lnTo>
                  <a:pt x="779" y="1271"/>
                </a:lnTo>
                <a:lnTo>
                  <a:pt x="779" y="1271"/>
                </a:lnTo>
                <a:lnTo>
                  <a:pt x="788" y="1269"/>
                </a:lnTo>
                <a:lnTo>
                  <a:pt x="798" y="1267"/>
                </a:lnTo>
                <a:lnTo>
                  <a:pt x="803" y="1266"/>
                </a:lnTo>
                <a:lnTo>
                  <a:pt x="807" y="1263"/>
                </a:lnTo>
                <a:lnTo>
                  <a:pt x="808" y="1261"/>
                </a:lnTo>
                <a:lnTo>
                  <a:pt x="809" y="1255"/>
                </a:lnTo>
                <a:lnTo>
                  <a:pt x="809" y="1255"/>
                </a:lnTo>
                <a:lnTo>
                  <a:pt x="808" y="1240"/>
                </a:lnTo>
                <a:lnTo>
                  <a:pt x="805" y="1222"/>
                </a:lnTo>
                <a:lnTo>
                  <a:pt x="802" y="1201"/>
                </a:lnTo>
                <a:lnTo>
                  <a:pt x="802" y="1193"/>
                </a:lnTo>
                <a:lnTo>
                  <a:pt x="802" y="1193"/>
                </a:lnTo>
                <a:lnTo>
                  <a:pt x="798" y="1190"/>
                </a:lnTo>
                <a:lnTo>
                  <a:pt x="793" y="1186"/>
                </a:lnTo>
                <a:lnTo>
                  <a:pt x="788" y="1180"/>
                </a:lnTo>
                <a:lnTo>
                  <a:pt x="782" y="1173"/>
                </a:lnTo>
                <a:lnTo>
                  <a:pt x="776" y="1162"/>
                </a:lnTo>
                <a:lnTo>
                  <a:pt x="769" y="1147"/>
                </a:lnTo>
                <a:lnTo>
                  <a:pt x="763" y="1130"/>
                </a:lnTo>
                <a:lnTo>
                  <a:pt x="763" y="1130"/>
                </a:lnTo>
                <a:lnTo>
                  <a:pt x="744" y="1084"/>
                </a:lnTo>
                <a:lnTo>
                  <a:pt x="721" y="1027"/>
                </a:lnTo>
                <a:lnTo>
                  <a:pt x="712" y="1000"/>
                </a:lnTo>
                <a:lnTo>
                  <a:pt x="702" y="974"/>
                </a:lnTo>
                <a:lnTo>
                  <a:pt x="696" y="952"/>
                </a:lnTo>
                <a:lnTo>
                  <a:pt x="693" y="943"/>
                </a:lnTo>
                <a:lnTo>
                  <a:pt x="692" y="935"/>
                </a:lnTo>
                <a:lnTo>
                  <a:pt x="692" y="935"/>
                </a:lnTo>
                <a:lnTo>
                  <a:pt x="692" y="910"/>
                </a:lnTo>
                <a:lnTo>
                  <a:pt x="694" y="885"/>
                </a:lnTo>
                <a:lnTo>
                  <a:pt x="694" y="862"/>
                </a:lnTo>
                <a:lnTo>
                  <a:pt x="694" y="853"/>
                </a:lnTo>
                <a:lnTo>
                  <a:pt x="692" y="843"/>
                </a:lnTo>
                <a:lnTo>
                  <a:pt x="692" y="843"/>
                </a:lnTo>
                <a:lnTo>
                  <a:pt x="683" y="810"/>
                </a:lnTo>
                <a:lnTo>
                  <a:pt x="669" y="764"/>
                </a:lnTo>
                <a:lnTo>
                  <a:pt x="655" y="720"/>
                </a:lnTo>
                <a:lnTo>
                  <a:pt x="646" y="694"/>
                </a:lnTo>
                <a:lnTo>
                  <a:pt x="646" y="694"/>
                </a:lnTo>
                <a:lnTo>
                  <a:pt x="645" y="686"/>
                </a:lnTo>
                <a:lnTo>
                  <a:pt x="645" y="672"/>
                </a:lnTo>
                <a:lnTo>
                  <a:pt x="648" y="634"/>
                </a:lnTo>
                <a:lnTo>
                  <a:pt x="654" y="586"/>
                </a:lnTo>
                <a:lnTo>
                  <a:pt x="677" y="554"/>
                </a:lnTo>
                <a:lnTo>
                  <a:pt x="677" y="554"/>
                </a:lnTo>
                <a:lnTo>
                  <a:pt x="668" y="542"/>
                </a:lnTo>
                <a:lnTo>
                  <a:pt x="646" y="514"/>
                </a:lnTo>
                <a:lnTo>
                  <a:pt x="623" y="479"/>
                </a:lnTo>
                <a:lnTo>
                  <a:pt x="613" y="465"/>
                </a:lnTo>
                <a:lnTo>
                  <a:pt x="607" y="453"/>
                </a:lnTo>
                <a:lnTo>
                  <a:pt x="607" y="453"/>
                </a:lnTo>
                <a:lnTo>
                  <a:pt x="602" y="440"/>
                </a:lnTo>
                <a:lnTo>
                  <a:pt x="595" y="426"/>
                </a:lnTo>
                <a:lnTo>
                  <a:pt x="574" y="391"/>
                </a:lnTo>
                <a:lnTo>
                  <a:pt x="551" y="349"/>
                </a:lnTo>
                <a:lnTo>
                  <a:pt x="540" y="327"/>
                </a:lnTo>
                <a:lnTo>
                  <a:pt x="530" y="305"/>
                </a:lnTo>
                <a:lnTo>
                  <a:pt x="530" y="305"/>
                </a:lnTo>
                <a:lnTo>
                  <a:pt x="514" y="265"/>
                </a:lnTo>
                <a:lnTo>
                  <a:pt x="502" y="232"/>
                </a:lnTo>
                <a:lnTo>
                  <a:pt x="496" y="219"/>
                </a:lnTo>
                <a:lnTo>
                  <a:pt x="490" y="209"/>
                </a:lnTo>
                <a:lnTo>
                  <a:pt x="482" y="200"/>
                </a:lnTo>
                <a:lnTo>
                  <a:pt x="479" y="198"/>
                </a:lnTo>
                <a:lnTo>
                  <a:pt x="475" y="195"/>
                </a:lnTo>
                <a:lnTo>
                  <a:pt x="475" y="195"/>
                </a:lnTo>
                <a:lnTo>
                  <a:pt x="453" y="188"/>
                </a:lnTo>
                <a:lnTo>
                  <a:pt x="426" y="180"/>
                </a:lnTo>
                <a:lnTo>
                  <a:pt x="400" y="171"/>
                </a:lnTo>
                <a:lnTo>
                  <a:pt x="383" y="165"/>
                </a:lnTo>
                <a:lnTo>
                  <a:pt x="383" y="165"/>
                </a:lnTo>
                <a:lnTo>
                  <a:pt x="373" y="161"/>
                </a:lnTo>
                <a:lnTo>
                  <a:pt x="359" y="156"/>
                </a:lnTo>
                <a:lnTo>
                  <a:pt x="325" y="146"/>
                </a:lnTo>
                <a:lnTo>
                  <a:pt x="281" y="133"/>
                </a:lnTo>
                <a:lnTo>
                  <a:pt x="266" y="126"/>
                </a:lnTo>
                <a:lnTo>
                  <a:pt x="266" y="126"/>
                </a:lnTo>
                <a:lnTo>
                  <a:pt x="270" y="124"/>
                </a:lnTo>
                <a:lnTo>
                  <a:pt x="274" y="121"/>
                </a:lnTo>
                <a:lnTo>
                  <a:pt x="274" y="120"/>
                </a:lnTo>
                <a:lnTo>
                  <a:pt x="273" y="117"/>
                </a:lnTo>
                <a:lnTo>
                  <a:pt x="273" y="117"/>
                </a:lnTo>
                <a:lnTo>
                  <a:pt x="272" y="116"/>
                </a:lnTo>
                <a:lnTo>
                  <a:pt x="272" y="114"/>
                </a:lnTo>
                <a:lnTo>
                  <a:pt x="272" y="108"/>
                </a:lnTo>
                <a:lnTo>
                  <a:pt x="273" y="102"/>
                </a:lnTo>
                <a:lnTo>
                  <a:pt x="273" y="102"/>
                </a:lnTo>
                <a:lnTo>
                  <a:pt x="273" y="98"/>
                </a:lnTo>
                <a:lnTo>
                  <a:pt x="273" y="87"/>
                </a:lnTo>
                <a:lnTo>
                  <a:pt x="273" y="87"/>
                </a:lnTo>
                <a:lnTo>
                  <a:pt x="274" y="77"/>
                </a:lnTo>
                <a:lnTo>
                  <a:pt x="275" y="70"/>
                </a:lnTo>
                <a:lnTo>
                  <a:pt x="274" y="64"/>
                </a:lnTo>
                <a:lnTo>
                  <a:pt x="273" y="55"/>
                </a:lnTo>
                <a:lnTo>
                  <a:pt x="270" y="48"/>
                </a:lnTo>
                <a:lnTo>
                  <a:pt x="266" y="39"/>
                </a:lnTo>
                <a:lnTo>
                  <a:pt x="258" y="32"/>
                </a:lnTo>
                <a:lnTo>
                  <a:pt x="258" y="32"/>
                </a:lnTo>
                <a:lnTo>
                  <a:pt x="242" y="18"/>
                </a:lnTo>
                <a:lnTo>
                  <a:pt x="231" y="8"/>
                </a:lnTo>
                <a:lnTo>
                  <a:pt x="225" y="4"/>
                </a:lnTo>
                <a:lnTo>
                  <a:pt x="220" y="2"/>
                </a:lnTo>
                <a:lnTo>
                  <a:pt x="216" y="0"/>
                </a:lnTo>
                <a:lnTo>
                  <a:pt x="211" y="0"/>
                </a:lnTo>
                <a:lnTo>
                  <a:pt x="211" y="0"/>
                </a:lnTo>
                <a:lnTo>
                  <a:pt x="195" y="3"/>
                </a:lnTo>
                <a:lnTo>
                  <a:pt x="171" y="5"/>
                </a:lnTo>
                <a:lnTo>
                  <a:pt x="147" y="7"/>
                </a:lnTo>
                <a:lnTo>
                  <a:pt x="134" y="9"/>
                </a:lnTo>
                <a:lnTo>
                  <a:pt x="134" y="9"/>
                </a:lnTo>
                <a:lnTo>
                  <a:pt x="129" y="11"/>
                </a:lnTo>
                <a:lnTo>
                  <a:pt x="127" y="14"/>
                </a:lnTo>
                <a:lnTo>
                  <a:pt x="123" y="19"/>
                </a:lnTo>
                <a:lnTo>
                  <a:pt x="118" y="24"/>
                </a:lnTo>
                <a:lnTo>
                  <a:pt x="118" y="24"/>
                </a:lnTo>
                <a:lnTo>
                  <a:pt x="111" y="33"/>
                </a:lnTo>
                <a:lnTo>
                  <a:pt x="102" y="47"/>
                </a:lnTo>
                <a:lnTo>
                  <a:pt x="88" y="71"/>
                </a:lnTo>
                <a:lnTo>
                  <a:pt x="88" y="71"/>
                </a:lnTo>
                <a:lnTo>
                  <a:pt x="83" y="80"/>
                </a:lnTo>
                <a:lnTo>
                  <a:pt x="80" y="87"/>
                </a:lnTo>
                <a:lnTo>
                  <a:pt x="79" y="94"/>
                </a:lnTo>
                <a:lnTo>
                  <a:pt x="79" y="94"/>
                </a:lnTo>
                <a:lnTo>
                  <a:pt x="56" y="109"/>
                </a:lnTo>
                <a:lnTo>
                  <a:pt x="40" y="120"/>
                </a:lnTo>
                <a:lnTo>
                  <a:pt x="33" y="126"/>
                </a:lnTo>
                <a:lnTo>
                  <a:pt x="33" y="126"/>
                </a:lnTo>
                <a:lnTo>
                  <a:pt x="35" y="130"/>
                </a:lnTo>
                <a:lnTo>
                  <a:pt x="41" y="136"/>
                </a:lnTo>
                <a:lnTo>
                  <a:pt x="50" y="141"/>
                </a:lnTo>
                <a:lnTo>
                  <a:pt x="54" y="142"/>
                </a:lnTo>
                <a:lnTo>
                  <a:pt x="56" y="141"/>
                </a:lnTo>
                <a:lnTo>
                  <a:pt x="56" y="141"/>
                </a:lnTo>
                <a:lnTo>
                  <a:pt x="66" y="137"/>
                </a:lnTo>
                <a:lnTo>
                  <a:pt x="82" y="132"/>
                </a:lnTo>
                <a:lnTo>
                  <a:pt x="102" y="126"/>
                </a:lnTo>
                <a:lnTo>
                  <a:pt x="102" y="126"/>
                </a:lnTo>
                <a:lnTo>
                  <a:pt x="111" y="156"/>
                </a:lnTo>
                <a:lnTo>
                  <a:pt x="111" y="156"/>
                </a:lnTo>
                <a:lnTo>
                  <a:pt x="114" y="177"/>
                </a:lnTo>
                <a:lnTo>
                  <a:pt x="116" y="186"/>
                </a:lnTo>
                <a:lnTo>
                  <a:pt x="117" y="187"/>
                </a:lnTo>
                <a:lnTo>
                  <a:pt x="118" y="188"/>
                </a:lnTo>
                <a:lnTo>
                  <a:pt x="118" y="188"/>
                </a:lnTo>
                <a:lnTo>
                  <a:pt x="121" y="187"/>
                </a:lnTo>
                <a:lnTo>
                  <a:pt x="123" y="187"/>
                </a:lnTo>
                <a:lnTo>
                  <a:pt x="125" y="188"/>
                </a:lnTo>
                <a:lnTo>
                  <a:pt x="125" y="188"/>
                </a:lnTo>
                <a:lnTo>
                  <a:pt x="132" y="194"/>
                </a:lnTo>
                <a:lnTo>
                  <a:pt x="136" y="200"/>
                </a:lnTo>
                <a:lnTo>
                  <a:pt x="141" y="204"/>
                </a:lnTo>
                <a:lnTo>
                  <a:pt x="141" y="204"/>
                </a:lnTo>
                <a:lnTo>
                  <a:pt x="149" y="208"/>
                </a:lnTo>
                <a:lnTo>
                  <a:pt x="152" y="210"/>
                </a:lnTo>
                <a:lnTo>
                  <a:pt x="157" y="211"/>
                </a:lnTo>
                <a:lnTo>
                  <a:pt x="157" y="211"/>
                </a:lnTo>
                <a:lnTo>
                  <a:pt x="164" y="210"/>
                </a:lnTo>
                <a:lnTo>
                  <a:pt x="172" y="208"/>
                </a:lnTo>
                <a:lnTo>
                  <a:pt x="180" y="204"/>
                </a:lnTo>
                <a:lnTo>
                  <a:pt x="188" y="211"/>
                </a:lnTo>
                <a:lnTo>
                  <a:pt x="188" y="23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3">
            <a:extLst>
              <a:ext uri="{FF2B5EF4-FFF2-40B4-BE49-F238E27FC236}">
                <a16:creationId xmlns:a16="http://schemas.microsoft.com/office/drawing/2014/main" id="{BF5C7B1E-2BC3-4049-ACC5-2DF1EDF7D18D}"/>
              </a:ext>
            </a:extLst>
          </p:cNvPr>
          <p:cNvSpPr>
            <a:spLocks/>
          </p:cNvSpPr>
          <p:nvPr/>
        </p:nvSpPr>
        <p:spPr bwMode="auto">
          <a:xfrm>
            <a:off x="7836033" y="4759487"/>
            <a:ext cx="1702841" cy="1497067"/>
          </a:xfrm>
          <a:custGeom>
            <a:avLst/>
            <a:gdLst>
              <a:gd name="T0" fmla="*/ 196 w 1473"/>
              <a:gd name="T1" fmla="*/ 12 h 1295"/>
              <a:gd name="T2" fmla="*/ 86 w 1473"/>
              <a:gd name="T3" fmla="*/ 6 h 1295"/>
              <a:gd name="T4" fmla="*/ 46 w 1473"/>
              <a:gd name="T5" fmla="*/ 89 h 1295"/>
              <a:gd name="T6" fmla="*/ 5 w 1473"/>
              <a:gd name="T7" fmla="*/ 126 h 1295"/>
              <a:gd name="T8" fmla="*/ 77 w 1473"/>
              <a:gd name="T9" fmla="*/ 156 h 1295"/>
              <a:gd name="T10" fmla="*/ 102 w 1473"/>
              <a:gd name="T11" fmla="*/ 188 h 1295"/>
              <a:gd name="T12" fmla="*/ 153 w 1473"/>
              <a:gd name="T13" fmla="*/ 231 h 1295"/>
              <a:gd name="T14" fmla="*/ 134 w 1473"/>
              <a:gd name="T15" fmla="*/ 308 h 1295"/>
              <a:gd name="T16" fmla="*/ 144 w 1473"/>
              <a:gd name="T17" fmla="*/ 413 h 1295"/>
              <a:gd name="T18" fmla="*/ 133 w 1473"/>
              <a:gd name="T19" fmla="*/ 504 h 1295"/>
              <a:gd name="T20" fmla="*/ 113 w 1473"/>
              <a:gd name="T21" fmla="*/ 608 h 1295"/>
              <a:gd name="T22" fmla="*/ 115 w 1473"/>
              <a:gd name="T23" fmla="*/ 646 h 1295"/>
              <a:gd name="T24" fmla="*/ 153 w 1473"/>
              <a:gd name="T25" fmla="*/ 869 h 1295"/>
              <a:gd name="T26" fmla="*/ 155 w 1473"/>
              <a:gd name="T27" fmla="*/ 1150 h 1295"/>
              <a:gd name="T28" fmla="*/ 146 w 1473"/>
              <a:gd name="T29" fmla="*/ 1229 h 1295"/>
              <a:gd name="T30" fmla="*/ 138 w 1473"/>
              <a:gd name="T31" fmla="*/ 1259 h 1295"/>
              <a:gd name="T32" fmla="*/ 163 w 1473"/>
              <a:gd name="T33" fmla="*/ 1289 h 1295"/>
              <a:gd name="T34" fmla="*/ 207 w 1473"/>
              <a:gd name="T35" fmla="*/ 1283 h 1295"/>
              <a:gd name="T36" fmla="*/ 242 w 1473"/>
              <a:gd name="T37" fmla="*/ 1270 h 1295"/>
              <a:gd name="T38" fmla="*/ 961 w 1473"/>
              <a:gd name="T39" fmla="*/ 1288 h 1295"/>
              <a:gd name="T40" fmla="*/ 988 w 1473"/>
              <a:gd name="T41" fmla="*/ 1193 h 1295"/>
              <a:gd name="T42" fmla="*/ 994 w 1473"/>
              <a:gd name="T43" fmla="*/ 1240 h 1295"/>
              <a:gd name="T44" fmla="*/ 1017 w 1473"/>
              <a:gd name="T45" fmla="*/ 1279 h 1295"/>
              <a:gd name="T46" fmla="*/ 1072 w 1473"/>
              <a:gd name="T47" fmla="*/ 1244 h 1295"/>
              <a:gd name="T48" fmla="*/ 1034 w 1473"/>
              <a:gd name="T49" fmla="*/ 1209 h 1295"/>
              <a:gd name="T50" fmla="*/ 1026 w 1473"/>
              <a:gd name="T51" fmla="*/ 1115 h 1295"/>
              <a:gd name="T52" fmla="*/ 986 w 1473"/>
              <a:gd name="T53" fmla="*/ 896 h 1295"/>
              <a:gd name="T54" fmla="*/ 961 w 1473"/>
              <a:gd name="T55" fmla="*/ 733 h 1295"/>
              <a:gd name="T56" fmla="*/ 1100 w 1473"/>
              <a:gd name="T57" fmla="*/ 599 h 1295"/>
              <a:gd name="T58" fmla="*/ 1033 w 1473"/>
              <a:gd name="T59" fmla="*/ 580 h 1295"/>
              <a:gd name="T60" fmla="*/ 1200 w 1473"/>
              <a:gd name="T61" fmla="*/ 547 h 1295"/>
              <a:gd name="T62" fmla="*/ 1166 w 1473"/>
              <a:gd name="T63" fmla="*/ 928 h 1295"/>
              <a:gd name="T64" fmla="*/ 1348 w 1473"/>
              <a:gd name="T65" fmla="*/ 1178 h 1295"/>
              <a:gd name="T66" fmla="*/ 1292 w 1473"/>
              <a:gd name="T67" fmla="*/ 1226 h 1295"/>
              <a:gd name="T68" fmla="*/ 1273 w 1473"/>
              <a:gd name="T69" fmla="*/ 1270 h 1295"/>
              <a:gd name="T70" fmla="*/ 1352 w 1473"/>
              <a:gd name="T71" fmla="*/ 1264 h 1295"/>
              <a:gd name="T72" fmla="*/ 1469 w 1473"/>
              <a:gd name="T73" fmla="*/ 1172 h 1295"/>
              <a:gd name="T74" fmla="*/ 1419 w 1473"/>
              <a:gd name="T75" fmla="*/ 1098 h 1295"/>
              <a:gd name="T76" fmla="*/ 1387 w 1473"/>
              <a:gd name="T77" fmla="*/ 929 h 1295"/>
              <a:gd name="T78" fmla="*/ 1377 w 1473"/>
              <a:gd name="T79" fmla="*/ 728 h 1295"/>
              <a:gd name="T80" fmla="*/ 1358 w 1473"/>
              <a:gd name="T81" fmla="*/ 513 h 1295"/>
              <a:gd name="T82" fmla="*/ 1372 w 1473"/>
              <a:gd name="T83" fmla="*/ 427 h 1295"/>
              <a:gd name="T84" fmla="*/ 1210 w 1473"/>
              <a:gd name="T85" fmla="*/ 202 h 1295"/>
              <a:gd name="T86" fmla="*/ 1132 w 1473"/>
              <a:gd name="T87" fmla="*/ 122 h 1295"/>
              <a:gd name="T88" fmla="*/ 1045 w 1473"/>
              <a:gd name="T89" fmla="*/ 43 h 1295"/>
              <a:gd name="T90" fmla="*/ 973 w 1473"/>
              <a:gd name="T91" fmla="*/ 88 h 1295"/>
              <a:gd name="T92" fmla="*/ 894 w 1473"/>
              <a:gd name="T93" fmla="*/ 155 h 1295"/>
              <a:gd name="T94" fmla="*/ 978 w 1473"/>
              <a:gd name="T95" fmla="*/ 220 h 1295"/>
              <a:gd name="T96" fmla="*/ 1008 w 1473"/>
              <a:gd name="T97" fmla="*/ 245 h 1295"/>
              <a:gd name="T98" fmla="*/ 1064 w 1473"/>
              <a:gd name="T99" fmla="*/ 260 h 1295"/>
              <a:gd name="T100" fmla="*/ 1086 w 1473"/>
              <a:gd name="T101" fmla="*/ 336 h 1295"/>
              <a:gd name="T102" fmla="*/ 1028 w 1473"/>
              <a:gd name="T103" fmla="*/ 470 h 1295"/>
              <a:gd name="T104" fmla="*/ 962 w 1473"/>
              <a:gd name="T105" fmla="*/ 534 h 1295"/>
              <a:gd name="T106" fmla="*/ 903 w 1473"/>
              <a:gd name="T107" fmla="*/ 563 h 1295"/>
              <a:gd name="T108" fmla="*/ 388 w 1473"/>
              <a:gd name="T109" fmla="*/ 590 h 1295"/>
              <a:gd name="T110" fmla="*/ 369 w 1473"/>
              <a:gd name="T111" fmla="*/ 485 h 1295"/>
              <a:gd name="T112" fmla="*/ 378 w 1473"/>
              <a:gd name="T113" fmla="*/ 407 h 1295"/>
              <a:gd name="T114" fmla="*/ 311 w 1473"/>
              <a:gd name="T115" fmla="*/ 255 h 1295"/>
              <a:gd name="T116" fmla="*/ 219 w 1473"/>
              <a:gd name="T117" fmla="*/ 133 h 1295"/>
              <a:gd name="T118" fmla="*/ 210 w 1473"/>
              <a:gd name="T119" fmla="*/ 83 h 1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73" h="1295">
                <a:moveTo>
                  <a:pt x="206" y="78"/>
                </a:moveTo>
                <a:lnTo>
                  <a:pt x="206" y="78"/>
                </a:lnTo>
                <a:lnTo>
                  <a:pt x="207" y="70"/>
                </a:lnTo>
                <a:lnTo>
                  <a:pt x="210" y="55"/>
                </a:lnTo>
                <a:lnTo>
                  <a:pt x="210" y="47"/>
                </a:lnTo>
                <a:lnTo>
                  <a:pt x="210" y="39"/>
                </a:lnTo>
                <a:lnTo>
                  <a:pt x="208" y="32"/>
                </a:lnTo>
                <a:lnTo>
                  <a:pt x="206" y="26"/>
                </a:lnTo>
                <a:lnTo>
                  <a:pt x="206" y="26"/>
                </a:lnTo>
                <a:lnTo>
                  <a:pt x="200" y="17"/>
                </a:lnTo>
                <a:lnTo>
                  <a:pt x="196" y="12"/>
                </a:lnTo>
                <a:lnTo>
                  <a:pt x="192" y="9"/>
                </a:lnTo>
                <a:lnTo>
                  <a:pt x="187" y="6"/>
                </a:lnTo>
                <a:lnTo>
                  <a:pt x="180" y="4"/>
                </a:lnTo>
                <a:lnTo>
                  <a:pt x="173" y="3"/>
                </a:lnTo>
                <a:lnTo>
                  <a:pt x="163" y="2"/>
                </a:lnTo>
                <a:lnTo>
                  <a:pt x="163" y="2"/>
                </a:lnTo>
                <a:lnTo>
                  <a:pt x="138" y="0"/>
                </a:lnTo>
                <a:lnTo>
                  <a:pt x="125" y="2"/>
                </a:lnTo>
                <a:lnTo>
                  <a:pt x="110" y="3"/>
                </a:lnTo>
                <a:lnTo>
                  <a:pt x="97" y="4"/>
                </a:lnTo>
                <a:lnTo>
                  <a:pt x="86" y="6"/>
                </a:lnTo>
                <a:lnTo>
                  <a:pt x="77" y="11"/>
                </a:lnTo>
                <a:lnTo>
                  <a:pt x="75" y="14"/>
                </a:lnTo>
                <a:lnTo>
                  <a:pt x="72" y="16"/>
                </a:lnTo>
                <a:lnTo>
                  <a:pt x="72" y="16"/>
                </a:lnTo>
                <a:lnTo>
                  <a:pt x="66" y="29"/>
                </a:lnTo>
                <a:lnTo>
                  <a:pt x="63" y="45"/>
                </a:lnTo>
                <a:lnTo>
                  <a:pt x="58" y="69"/>
                </a:lnTo>
                <a:lnTo>
                  <a:pt x="58" y="69"/>
                </a:lnTo>
                <a:lnTo>
                  <a:pt x="57" y="72"/>
                </a:lnTo>
                <a:lnTo>
                  <a:pt x="53" y="78"/>
                </a:lnTo>
                <a:lnTo>
                  <a:pt x="46" y="89"/>
                </a:lnTo>
                <a:lnTo>
                  <a:pt x="34" y="102"/>
                </a:lnTo>
                <a:lnTo>
                  <a:pt x="34" y="102"/>
                </a:lnTo>
                <a:lnTo>
                  <a:pt x="27" y="104"/>
                </a:lnTo>
                <a:lnTo>
                  <a:pt x="12" y="112"/>
                </a:lnTo>
                <a:lnTo>
                  <a:pt x="6" y="115"/>
                </a:lnTo>
                <a:lnTo>
                  <a:pt x="2" y="120"/>
                </a:lnTo>
                <a:lnTo>
                  <a:pt x="0" y="121"/>
                </a:lnTo>
                <a:lnTo>
                  <a:pt x="0" y="124"/>
                </a:lnTo>
                <a:lnTo>
                  <a:pt x="3" y="125"/>
                </a:lnTo>
                <a:lnTo>
                  <a:pt x="5" y="126"/>
                </a:lnTo>
                <a:lnTo>
                  <a:pt x="5" y="126"/>
                </a:lnTo>
                <a:lnTo>
                  <a:pt x="22" y="130"/>
                </a:lnTo>
                <a:lnTo>
                  <a:pt x="39" y="133"/>
                </a:lnTo>
                <a:lnTo>
                  <a:pt x="58" y="136"/>
                </a:lnTo>
                <a:lnTo>
                  <a:pt x="58" y="136"/>
                </a:lnTo>
                <a:lnTo>
                  <a:pt x="61" y="137"/>
                </a:lnTo>
                <a:lnTo>
                  <a:pt x="67" y="139"/>
                </a:lnTo>
                <a:lnTo>
                  <a:pt x="75" y="144"/>
                </a:lnTo>
                <a:lnTo>
                  <a:pt x="77" y="147"/>
                </a:lnTo>
                <a:lnTo>
                  <a:pt x="77" y="150"/>
                </a:lnTo>
                <a:lnTo>
                  <a:pt x="77" y="150"/>
                </a:lnTo>
                <a:lnTo>
                  <a:pt x="77" y="156"/>
                </a:lnTo>
                <a:lnTo>
                  <a:pt x="79" y="161"/>
                </a:lnTo>
                <a:lnTo>
                  <a:pt x="81" y="165"/>
                </a:lnTo>
                <a:lnTo>
                  <a:pt x="82" y="169"/>
                </a:lnTo>
                <a:lnTo>
                  <a:pt x="82" y="169"/>
                </a:lnTo>
                <a:lnTo>
                  <a:pt x="83" y="170"/>
                </a:lnTo>
                <a:lnTo>
                  <a:pt x="84" y="171"/>
                </a:lnTo>
                <a:lnTo>
                  <a:pt x="89" y="173"/>
                </a:lnTo>
                <a:lnTo>
                  <a:pt x="96" y="174"/>
                </a:lnTo>
                <a:lnTo>
                  <a:pt x="96" y="174"/>
                </a:lnTo>
                <a:lnTo>
                  <a:pt x="97" y="179"/>
                </a:lnTo>
                <a:lnTo>
                  <a:pt x="102" y="188"/>
                </a:lnTo>
                <a:lnTo>
                  <a:pt x="104" y="193"/>
                </a:lnTo>
                <a:lnTo>
                  <a:pt x="108" y="198"/>
                </a:lnTo>
                <a:lnTo>
                  <a:pt x="112" y="201"/>
                </a:lnTo>
                <a:lnTo>
                  <a:pt x="115" y="202"/>
                </a:lnTo>
                <a:lnTo>
                  <a:pt x="134" y="202"/>
                </a:lnTo>
                <a:lnTo>
                  <a:pt x="134" y="202"/>
                </a:lnTo>
                <a:lnTo>
                  <a:pt x="146" y="217"/>
                </a:lnTo>
                <a:lnTo>
                  <a:pt x="152" y="228"/>
                </a:lnTo>
                <a:lnTo>
                  <a:pt x="153" y="230"/>
                </a:lnTo>
                <a:lnTo>
                  <a:pt x="153" y="231"/>
                </a:lnTo>
                <a:lnTo>
                  <a:pt x="153" y="231"/>
                </a:lnTo>
                <a:lnTo>
                  <a:pt x="153" y="231"/>
                </a:lnTo>
                <a:lnTo>
                  <a:pt x="152" y="231"/>
                </a:lnTo>
                <a:lnTo>
                  <a:pt x="150" y="234"/>
                </a:lnTo>
                <a:lnTo>
                  <a:pt x="147" y="241"/>
                </a:lnTo>
                <a:lnTo>
                  <a:pt x="144" y="255"/>
                </a:lnTo>
                <a:lnTo>
                  <a:pt x="144" y="255"/>
                </a:lnTo>
                <a:lnTo>
                  <a:pt x="138" y="274"/>
                </a:lnTo>
                <a:lnTo>
                  <a:pt x="135" y="290"/>
                </a:lnTo>
                <a:lnTo>
                  <a:pt x="134" y="298"/>
                </a:lnTo>
                <a:lnTo>
                  <a:pt x="134" y="308"/>
                </a:lnTo>
                <a:lnTo>
                  <a:pt x="134" y="308"/>
                </a:lnTo>
                <a:lnTo>
                  <a:pt x="135" y="322"/>
                </a:lnTo>
                <a:lnTo>
                  <a:pt x="137" y="332"/>
                </a:lnTo>
                <a:lnTo>
                  <a:pt x="138" y="341"/>
                </a:lnTo>
                <a:lnTo>
                  <a:pt x="139" y="355"/>
                </a:lnTo>
                <a:lnTo>
                  <a:pt x="139" y="355"/>
                </a:lnTo>
                <a:lnTo>
                  <a:pt x="141" y="372"/>
                </a:lnTo>
                <a:lnTo>
                  <a:pt x="144" y="387"/>
                </a:lnTo>
                <a:lnTo>
                  <a:pt x="145" y="400"/>
                </a:lnTo>
                <a:lnTo>
                  <a:pt x="145" y="407"/>
                </a:lnTo>
                <a:lnTo>
                  <a:pt x="144" y="413"/>
                </a:lnTo>
                <a:lnTo>
                  <a:pt x="144" y="413"/>
                </a:lnTo>
                <a:lnTo>
                  <a:pt x="143" y="419"/>
                </a:lnTo>
                <a:lnTo>
                  <a:pt x="140" y="422"/>
                </a:lnTo>
                <a:lnTo>
                  <a:pt x="138" y="428"/>
                </a:lnTo>
                <a:lnTo>
                  <a:pt x="135" y="431"/>
                </a:lnTo>
                <a:lnTo>
                  <a:pt x="134" y="436"/>
                </a:lnTo>
                <a:lnTo>
                  <a:pt x="134" y="442"/>
                </a:lnTo>
                <a:lnTo>
                  <a:pt x="134" y="451"/>
                </a:lnTo>
                <a:lnTo>
                  <a:pt x="134" y="451"/>
                </a:lnTo>
                <a:lnTo>
                  <a:pt x="134" y="471"/>
                </a:lnTo>
                <a:lnTo>
                  <a:pt x="133" y="489"/>
                </a:lnTo>
                <a:lnTo>
                  <a:pt x="133" y="504"/>
                </a:lnTo>
                <a:lnTo>
                  <a:pt x="133" y="510"/>
                </a:lnTo>
                <a:lnTo>
                  <a:pt x="134" y="513"/>
                </a:lnTo>
                <a:lnTo>
                  <a:pt x="134" y="513"/>
                </a:lnTo>
                <a:lnTo>
                  <a:pt x="137" y="525"/>
                </a:lnTo>
                <a:lnTo>
                  <a:pt x="140" y="543"/>
                </a:lnTo>
                <a:lnTo>
                  <a:pt x="144" y="566"/>
                </a:lnTo>
                <a:lnTo>
                  <a:pt x="134" y="604"/>
                </a:lnTo>
                <a:lnTo>
                  <a:pt x="134" y="604"/>
                </a:lnTo>
                <a:lnTo>
                  <a:pt x="130" y="604"/>
                </a:lnTo>
                <a:lnTo>
                  <a:pt x="119" y="605"/>
                </a:lnTo>
                <a:lnTo>
                  <a:pt x="113" y="608"/>
                </a:lnTo>
                <a:lnTo>
                  <a:pt x="108" y="610"/>
                </a:lnTo>
                <a:lnTo>
                  <a:pt x="103" y="614"/>
                </a:lnTo>
                <a:lnTo>
                  <a:pt x="101" y="618"/>
                </a:lnTo>
                <a:lnTo>
                  <a:pt x="101" y="618"/>
                </a:lnTo>
                <a:lnTo>
                  <a:pt x="98" y="627"/>
                </a:lnTo>
                <a:lnTo>
                  <a:pt x="98" y="633"/>
                </a:lnTo>
                <a:lnTo>
                  <a:pt x="101" y="638"/>
                </a:lnTo>
                <a:lnTo>
                  <a:pt x="106" y="642"/>
                </a:lnTo>
                <a:lnTo>
                  <a:pt x="106" y="642"/>
                </a:lnTo>
                <a:lnTo>
                  <a:pt x="110" y="645"/>
                </a:lnTo>
                <a:lnTo>
                  <a:pt x="115" y="646"/>
                </a:lnTo>
                <a:lnTo>
                  <a:pt x="126" y="647"/>
                </a:lnTo>
                <a:lnTo>
                  <a:pt x="132" y="648"/>
                </a:lnTo>
                <a:lnTo>
                  <a:pt x="135" y="651"/>
                </a:lnTo>
                <a:lnTo>
                  <a:pt x="139" y="655"/>
                </a:lnTo>
                <a:lnTo>
                  <a:pt x="139" y="661"/>
                </a:lnTo>
                <a:lnTo>
                  <a:pt x="139" y="661"/>
                </a:lnTo>
                <a:lnTo>
                  <a:pt x="139" y="676"/>
                </a:lnTo>
                <a:lnTo>
                  <a:pt x="141" y="701"/>
                </a:lnTo>
                <a:lnTo>
                  <a:pt x="146" y="771"/>
                </a:lnTo>
                <a:lnTo>
                  <a:pt x="151" y="842"/>
                </a:lnTo>
                <a:lnTo>
                  <a:pt x="153" y="869"/>
                </a:lnTo>
                <a:lnTo>
                  <a:pt x="153" y="886"/>
                </a:lnTo>
                <a:lnTo>
                  <a:pt x="153" y="886"/>
                </a:lnTo>
                <a:lnTo>
                  <a:pt x="147" y="965"/>
                </a:lnTo>
                <a:lnTo>
                  <a:pt x="143" y="1014"/>
                </a:lnTo>
                <a:lnTo>
                  <a:pt x="139" y="1054"/>
                </a:lnTo>
                <a:lnTo>
                  <a:pt x="139" y="1054"/>
                </a:lnTo>
                <a:lnTo>
                  <a:pt x="139" y="1069"/>
                </a:lnTo>
                <a:lnTo>
                  <a:pt x="140" y="1086"/>
                </a:lnTo>
                <a:lnTo>
                  <a:pt x="144" y="1104"/>
                </a:lnTo>
                <a:lnTo>
                  <a:pt x="147" y="1120"/>
                </a:lnTo>
                <a:lnTo>
                  <a:pt x="155" y="1150"/>
                </a:lnTo>
                <a:lnTo>
                  <a:pt x="158" y="1161"/>
                </a:lnTo>
                <a:lnTo>
                  <a:pt x="158" y="1168"/>
                </a:lnTo>
                <a:lnTo>
                  <a:pt x="158" y="1168"/>
                </a:lnTo>
                <a:lnTo>
                  <a:pt x="156" y="1181"/>
                </a:lnTo>
                <a:lnTo>
                  <a:pt x="153" y="1196"/>
                </a:lnTo>
                <a:lnTo>
                  <a:pt x="150" y="1208"/>
                </a:lnTo>
                <a:lnTo>
                  <a:pt x="149" y="1216"/>
                </a:lnTo>
                <a:lnTo>
                  <a:pt x="149" y="1216"/>
                </a:lnTo>
                <a:lnTo>
                  <a:pt x="147" y="1221"/>
                </a:lnTo>
                <a:lnTo>
                  <a:pt x="146" y="1224"/>
                </a:lnTo>
                <a:lnTo>
                  <a:pt x="146" y="1229"/>
                </a:lnTo>
                <a:lnTo>
                  <a:pt x="146" y="1233"/>
                </a:lnTo>
                <a:lnTo>
                  <a:pt x="149" y="1235"/>
                </a:lnTo>
                <a:lnTo>
                  <a:pt x="149" y="1235"/>
                </a:lnTo>
                <a:lnTo>
                  <a:pt x="152" y="1241"/>
                </a:lnTo>
                <a:lnTo>
                  <a:pt x="153" y="1246"/>
                </a:lnTo>
                <a:lnTo>
                  <a:pt x="153" y="1250"/>
                </a:lnTo>
                <a:lnTo>
                  <a:pt x="153" y="1250"/>
                </a:lnTo>
                <a:lnTo>
                  <a:pt x="150" y="1251"/>
                </a:lnTo>
                <a:lnTo>
                  <a:pt x="146" y="1253"/>
                </a:lnTo>
                <a:lnTo>
                  <a:pt x="141" y="1256"/>
                </a:lnTo>
                <a:lnTo>
                  <a:pt x="138" y="1259"/>
                </a:lnTo>
                <a:lnTo>
                  <a:pt x="134" y="1264"/>
                </a:lnTo>
                <a:lnTo>
                  <a:pt x="133" y="1271"/>
                </a:lnTo>
                <a:lnTo>
                  <a:pt x="134" y="1278"/>
                </a:lnTo>
                <a:lnTo>
                  <a:pt x="134" y="1278"/>
                </a:lnTo>
                <a:lnTo>
                  <a:pt x="135" y="1282"/>
                </a:lnTo>
                <a:lnTo>
                  <a:pt x="138" y="1285"/>
                </a:lnTo>
                <a:lnTo>
                  <a:pt x="143" y="1289"/>
                </a:lnTo>
                <a:lnTo>
                  <a:pt x="147" y="1291"/>
                </a:lnTo>
                <a:lnTo>
                  <a:pt x="153" y="1291"/>
                </a:lnTo>
                <a:lnTo>
                  <a:pt x="159" y="1290"/>
                </a:lnTo>
                <a:lnTo>
                  <a:pt x="163" y="1289"/>
                </a:lnTo>
                <a:lnTo>
                  <a:pt x="168" y="1288"/>
                </a:lnTo>
                <a:lnTo>
                  <a:pt x="168" y="1288"/>
                </a:lnTo>
                <a:lnTo>
                  <a:pt x="170" y="1290"/>
                </a:lnTo>
                <a:lnTo>
                  <a:pt x="175" y="1294"/>
                </a:lnTo>
                <a:lnTo>
                  <a:pt x="179" y="1295"/>
                </a:lnTo>
                <a:lnTo>
                  <a:pt x="184" y="1295"/>
                </a:lnTo>
                <a:lnTo>
                  <a:pt x="189" y="1295"/>
                </a:lnTo>
                <a:lnTo>
                  <a:pt x="196" y="1293"/>
                </a:lnTo>
                <a:lnTo>
                  <a:pt x="196" y="1293"/>
                </a:lnTo>
                <a:lnTo>
                  <a:pt x="202" y="1289"/>
                </a:lnTo>
                <a:lnTo>
                  <a:pt x="207" y="1283"/>
                </a:lnTo>
                <a:lnTo>
                  <a:pt x="210" y="1277"/>
                </a:lnTo>
                <a:lnTo>
                  <a:pt x="211" y="1270"/>
                </a:lnTo>
                <a:lnTo>
                  <a:pt x="211" y="1259"/>
                </a:lnTo>
                <a:lnTo>
                  <a:pt x="211" y="1254"/>
                </a:lnTo>
                <a:lnTo>
                  <a:pt x="235" y="1245"/>
                </a:lnTo>
                <a:lnTo>
                  <a:pt x="235" y="1245"/>
                </a:lnTo>
                <a:lnTo>
                  <a:pt x="236" y="1254"/>
                </a:lnTo>
                <a:lnTo>
                  <a:pt x="237" y="1263"/>
                </a:lnTo>
                <a:lnTo>
                  <a:pt x="239" y="1269"/>
                </a:lnTo>
                <a:lnTo>
                  <a:pt x="239" y="1269"/>
                </a:lnTo>
                <a:lnTo>
                  <a:pt x="242" y="1270"/>
                </a:lnTo>
                <a:lnTo>
                  <a:pt x="248" y="1271"/>
                </a:lnTo>
                <a:lnTo>
                  <a:pt x="266" y="1271"/>
                </a:lnTo>
                <a:lnTo>
                  <a:pt x="321" y="1271"/>
                </a:lnTo>
                <a:lnTo>
                  <a:pt x="397" y="1269"/>
                </a:lnTo>
                <a:lnTo>
                  <a:pt x="397" y="1269"/>
                </a:lnTo>
                <a:lnTo>
                  <a:pt x="574" y="1273"/>
                </a:lnTo>
                <a:lnTo>
                  <a:pt x="700" y="1276"/>
                </a:lnTo>
                <a:lnTo>
                  <a:pt x="765" y="1278"/>
                </a:lnTo>
                <a:lnTo>
                  <a:pt x="765" y="1278"/>
                </a:lnTo>
                <a:lnTo>
                  <a:pt x="870" y="1283"/>
                </a:lnTo>
                <a:lnTo>
                  <a:pt x="961" y="1288"/>
                </a:lnTo>
                <a:lnTo>
                  <a:pt x="961" y="1288"/>
                </a:lnTo>
                <a:lnTo>
                  <a:pt x="968" y="1268"/>
                </a:lnTo>
                <a:lnTo>
                  <a:pt x="974" y="1251"/>
                </a:lnTo>
                <a:lnTo>
                  <a:pt x="976" y="1245"/>
                </a:lnTo>
                <a:lnTo>
                  <a:pt x="976" y="1240"/>
                </a:lnTo>
                <a:lnTo>
                  <a:pt x="976" y="1240"/>
                </a:lnTo>
                <a:lnTo>
                  <a:pt x="976" y="1235"/>
                </a:lnTo>
                <a:lnTo>
                  <a:pt x="977" y="1229"/>
                </a:lnTo>
                <a:lnTo>
                  <a:pt x="980" y="1213"/>
                </a:lnTo>
                <a:lnTo>
                  <a:pt x="985" y="1198"/>
                </a:lnTo>
                <a:lnTo>
                  <a:pt x="988" y="1193"/>
                </a:lnTo>
                <a:lnTo>
                  <a:pt x="990" y="1192"/>
                </a:lnTo>
                <a:lnTo>
                  <a:pt x="990" y="1192"/>
                </a:lnTo>
                <a:lnTo>
                  <a:pt x="991" y="1192"/>
                </a:lnTo>
                <a:lnTo>
                  <a:pt x="992" y="1195"/>
                </a:lnTo>
                <a:lnTo>
                  <a:pt x="994" y="1199"/>
                </a:lnTo>
                <a:lnTo>
                  <a:pt x="997" y="1214"/>
                </a:lnTo>
                <a:lnTo>
                  <a:pt x="999" y="1235"/>
                </a:lnTo>
                <a:lnTo>
                  <a:pt x="999" y="1235"/>
                </a:lnTo>
                <a:lnTo>
                  <a:pt x="997" y="1236"/>
                </a:lnTo>
                <a:lnTo>
                  <a:pt x="996" y="1238"/>
                </a:lnTo>
                <a:lnTo>
                  <a:pt x="994" y="1240"/>
                </a:lnTo>
                <a:lnTo>
                  <a:pt x="992" y="1242"/>
                </a:lnTo>
                <a:lnTo>
                  <a:pt x="991" y="1247"/>
                </a:lnTo>
                <a:lnTo>
                  <a:pt x="992" y="1252"/>
                </a:lnTo>
                <a:lnTo>
                  <a:pt x="995" y="1259"/>
                </a:lnTo>
                <a:lnTo>
                  <a:pt x="995" y="1259"/>
                </a:lnTo>
                <a:lnTo>
                  <a:pt x="998" y="1266"/>
                </a:lnTo>
                <a:lnTo>
                  <a:pt x="1002" y="1271"/>
                </a:lnTo>
                <a:lnTo>
                  <a:pt x="1007" y="1275"/>
                </a:lnTo>
                <a:lnTo>
                  <a:pt x="1010" y="1277"/>
                </a:lnTo>
                <a:lnTo>
                  <a:pt x="1014" y="1279"/>
                </a:lnTo>
                <a:lnTo>
                  <a:pt x="1017" y="1279"/>
                </a:lnTo>
                <a:lnTo>
                  <a:pt x="1021" y="1279"/>
                </a:lnTo>
                <a:lnTo>
                  <a:pt x="1023" y="1278"/>
                </a:lnTo>
                <a:lnTo>
                  <a:pt x="1023" y="1278"/>
                </a:lnTo>
                <a:lnTo>
                  <a:pt x="1033" y="1272"/>
                </a:lnTo>
                <a:lnTo>
                  <a:pt x="1038" y="1269"/>
                </a:lnTo>
                <a:lnTo>
                  <a:pt x="1038" y="1269"/>
                </a:lnTo>
                <a:lnTo>
                  <a:pt x="1046" y="1265"/>
                </a:lnTo>
                <a:lnTo>
                  <a:pt x="1062" y="1254"/>
                </a:lnTo>
                <a:lnTo>
                  <a:pt x="1062" y="1254"/>
                </a:lnTo>
                <a:lnTo>
                  <a:pt x="1069" y="1247"/>
                </a:lnTo>
                <a:lnTo>
                  <a:pt x="1072" y="1244"/>
                </a:lnTo>
                <a:lnTo>
                  <a:pt x="1075" y="1239"/>
                </a:lnTo>
                <a:lnTo>
                  <a:pt x="1076" y="1235"/>
                </a:lnTo>
                <a:lnTo>
                  <a:pt x="1076" y="1230"/>
                </a:lnTo>
                <a:lnTo>
                  <a:pt x="1075" y="1226"/>
                </a:lnTo>
                <a:lnTo>
                  <a:pt x="1071" y="1221"/>
                </a:lnTo>
                <a:lnTo>
                  <a:pt x="1071" y="1221"/>
                </a:lnTo>
                <a:lnTo>
                  <a:pt x="1066" y="1217"/>
                </a:lnTo>
                <a:lnTo>
                  <a:pt x="1060" y="1214"/>
                </a:lnTo>
                <a:lnTo>
                  <a:pt x="1053" y="1213"/>
                </a:lnTo>
                <a:lnTo>
                  <a:pt x="1046" y="1210"/>
                </a:lnTo>
                <a:lnTo>
                  <a:pt x="1034" y="1209"/>
                </a:lnTo>
                <a:lnTo>
                  <a:pt x="1031" y="1208"/>
                </a:lnTo>
                <a:lnTo>
                  <a:pt x="1028" y="1207"/>
                </a:lnTo>
                <a:lnTo>
                  <a:pt x="1028" y="1207"/>
                </a:lnTo>
                <a:lnTo>
                  <a:pt x="1020" y="1178"/>
                </a:lnTo>
                <a:lnTo>
                  <a:pt x="1015" y="1158"/>
                </a:lnTo>
                <a:lnTo>
                  <a:pt x="1014" y="1150"/>
                </a:lnTo>
                <a:lnTo>
                  <a:pt x="1014" y="1144"/>
                </a:lnTo>
                <a:lnTo>
                  <a:pt x="1014" y="1144"/>
                </a:lnTo>
                <a:lnTo>
                  <a:pt x="1017" y="1136"/>
                </a:lnTo>
                <a:lnTo>
                  <a:pt x="1022" y="1126"/>
                </a:lnTo>
                <a:lnTo>
                  <a:pt x="1026" y="1115"/>
                </a:lnTo>
                <a:lnTo>
                  <a:pt x="1027" y="1109"/>
                </a:lnTo>
                <a:lnTo>
                  <a:pt x="1028" y="1101"/>
                </a:lnTo>
                <a:lnTo>
                  <a:pt x="1028" y="1101"/>
                </a:lnTo>
                <a:lnTo>
                  <a:pt x="1028" y="1093"/>
                </a:lnTo>
                <a:lnTo>
                  <a:pt x="1027" y="1083"/>
                </a:lnTo>
                <a:lnTo>
                  <a:pt x="1021" y="1060"/>
                </a:lnTo>
                <a:lnTo>
                  <a:pt x="1015" y="1032"/>
                </a:lnTo>
                <a:lnTo>
                  <a:pt x="1009" y="1001"/>
                </a:lnTo>
                <a:lnTo>
                  <a:pt x="1009" y="1001"/>
                </a:lnTo>
                <a:lnTo>
                  <a:pt x="1001" y="956"/>
                </a:lnTo>
                <a:lnTo>
                  <a:pt x="986" y="896"/>
                </a:lnTo>
                <a:lnTo>
                  <a:pt x="966" y="814"/>
                </a:lnTo>
                <a:lnTo>
                  <a:pt x="966" y="814"/>
                </a:lnTo>
                <a:lnTo>
                  <a:pt x="965" y="812"/>
                </a:lnTo>
                <a:lnTo>
                  <a:pt x="964" y="811"/>
                </a:lnTo>
                <a:lnTo>
                  <a:pt x="962" y="811"/>
                </a:lnTo>
                <a:lnTo>
                  <a:pt x="962" y="811"/>
                </a:lnTo>
                <a:lnTo>
                  <a:pt x="961" y="808"/>
                </a:lnTo>
                <a:lnTo>
                  <a:pt x="961" y="803"/>
                </a:lnTo>
                <a:lnTo>
                  <a:pt x="961" y="776"/>
                </a:lnTo>
                <a:lnTo>
                  <a:pt x="961" y="776"/>
                </a:lnTo>
                <a:lnTo>
                  <a:pt x="961" y="733"/>
                </a:lnTo>
                <a:lnTo>
                  <a:pt x="961" y="689"/>
                </a:lnTo>
                <a:lnTo>
                  <a:pt x="961" y="653"/>
                </a:lnTo>
                <a:lnTo>
                  <a:pt x="961" y="638"/>
                </a:lnTo>
                <a:lnTo>
                  <a:pt x="961" y="638"/>
                </a:lnTo>
                <a:lnTo>
                  <a:pt x="976" y="614"/>
                </a:lnTo>
                <a:lnTo>
                  <a:pt x="1095" y="618"/>
                </a:lnTo>
                <a:lnTo>
                  <a:pt x="1095" y="618"/>
                </a:lnTo>
                <a:lnTo>
                  <a:pt x="1097" y="610"/>
                </a:lnTo>
                <a:lnTo>
                  <a:pt x="1100" y="604"/>
                </a:lnTo>
                <a:lnTo>
                  <a:pt x="1100" y="599"/>
                </a:lnTo>
                <a:lnTo>
                  <a:pt x="1100" y="599"/>
                </a:lnTo>
                <a:lnTo>
                  <a:pt x="1100" y="598"/>
                </a:lnTo>
                <a:lnTo>
                  <a:pt x="1102" y="597"/>
                </a:lnTo>
                <a:lnTo>
                  <a:pt x="1106" y="595"/>
                </a:lnTo>
                <a:lnTo>
                  <a:pt x="1106" y="595"/>
                </a:lnTo>
                <a:lnTo>
                  <a:pt x="1103" y="593"/>
                </a:lnTo>
                <a:lnTo>
                  <a:pt x="1090" y="590"/>
                </a:lnTo>
                <a:lnTo>
                  <a:pt x="1090" y="590"/>
                </a:lnTo>
                <a:lnTo>
                  <a:pt x="1069" y="586"/>
                </a:lnTo>
                <a:lnTo>
                  <a:pt x="1051" y="583"/>
                </a:lnTo>
                <a:lnTo>
                  <a:pt x="1033" y="580"/>
                </a:lnTo>
                <a:lnTo>
                  <a:pt x="1033" y="580"/>
                </a:lnTo>
                <a:lnTo>
                  <a:pt x="1071" y="562"/>
                </a:lnTo>
                <a:lnTo>
                  <a:pt x="1096" y="547"/>
                </a:lnTo>
                <a:lnTo>
                  <a:pt x="1106" y="541"/>
                </a:lnTo>
                <a:lnTo>
                  <a:pt x="1108" y="540"/>
                </a:lnTo>
                <a:lnTo>
                  <a:pt x="1109" y="537"/>
                </a:lnTo>
                <a:lnTo>
                  <a:pt x="1109" y="537"/>
                </a:lnTo>
                <a:lnTo>
                  <a:pt x="1112" y="534"/>
                </a:lnTo>
                <a:lnTo>
                  <a:pt x="1117" y="528"/>
                </a:lnTo>
                <a:lnTo>
                  <a:pt x="1129" y="512"/>
                </a:lnTo>
                <a:lnTo>
                  <a:pt x="1148" y="494"/>
                </a:lnTo>
                <a:lnTo>
                  <a:pt x="1200" y="547"/>
                </a:lnTo>
                <a:lnTo>
                  <a:pt x="1210" y="575"/>
                </a:lnTo>
                <a:lnTo>
                  <a:pt x="1210" y="585"/>
                </a:lnTo>
                <a:lnTo>
                  <a:pt x="1210" y="585"/>
                </a:lnTo>
                <a:lnTo>
                  <a:pt x="1182" y="730"/>
                </a:lnTo>
                <a:lnTo>
                  <a:pt x="1152" y="891"/>
                </a:lnTo>
                <a:lnTo>
                  <a:pt x="1152" y="891"/>
                </a:lnTo>
                <a:lnTo>
                  <a:pt x="1152" y="899"/>
                </a:lnTo>
                <a:lnTo>
                  <a:pt x="1154" y="905"/>
                </a:lnTo>
                <a:lnTo>
                  <a:pt x="1155" y="912"/>
                </a:lnTo>
                <a:lnTo>
                  <a:pt x="1158" y="918"/>
                </a:lnTo>
                <a:lnTo>
                  <a:pt x="1166" y="928"/>
                </a:lnTo>
                <a:lnTo>
                  <a:pt x="1172" y="939"/>
                </a:lnTo>
                <a:lnTo>
                  <a:pt x="1172" y="939"/>
                </a:lnTo>
                <a:lnTo>
                  <a:pt x="1188" y="969"/>
                </a:lnTo>
                <a:lnTo>
                  <a:pt x="1219" y="1021"/>
                </a:lnTo>
                <a:lnTo>
                  <a:pt x="1250" y="1071"/>
                </a:lnTo>
                <a:lnTo>
                  <a:pt x="1267" y="1097"/>
                </a:lnTo>
                <a:lnTo>
                  <a:pt x="1267" y="1097"/>
                </a:lnTo>
                <a:lnTo>
                  <a:pt x="1310" y="1136"/>
                </a:lnTo>
                <a:lnTo>
                  <a:pt x="1336" y="1162"/>
                </a:lnTo>
                <a:lnTo>
                  <a:pt x="1345" y="1172"/>
                </a:lnTo>
                <a:lnTo>
                  <a:pt x="1348" y="1178"/>
                </a:lnTo>
                <a:lnTo>
                  <a:pt x="1348" y="1178"/>
                </a:lnTo>
                <a:lnTo>
                  <a:pt x="1348" y="1187"/>
                </a:lnTo>
                <a:lnTo>
                  <a:pt x="1346" y="1199"/>
                </a:lnTo>
                <a:lnTo>
                  <a:pt x="1342" y="1210"/>
                </a:lnTo>
                <a:lnTo>
                  <a:pt x="1341" y="1214"/>
                </a:lnTo>
                <a:lnTo>
                  <a:pt x="1339" y="1216"/>
                </a:lnTo>
                <a:lnTo>
                  <a:pt x="1339" y="1216"/>
                </a:lnTo>
                <a:lnTo>
                  <a:pt x="1334" y="1217"/>
                </a:lnTo>
                <a:lnTo>
                  <a:pt x="1322" y="1220"/>
                </a:lnTo>
                <a:lnTo>
                  <a:pt x="1308" y="1222"/>
                </a:lnTo>
                <a:lnTo>
                  <a:pt x="1292" y="1226"/>
                </a:lnTo>
                <a:lnTo>
                  <a:pt x="1277" y="1229"/>
                </a:lnTo>
                <a:lnTo>
                  <a:pt x="1271" y="1232"/>
                </a:lnTo>
                <a:lnTo>
                  <a:pt x="1265" y="1235"/>
                </a:lnTo>
                <a:lnTo>
                  <a:pt x="1260" y="1238"/>
                </a:lnTo>
                <a:lnTo>
                  <a:pt x="1258" y="1241"/>
                </a:lnTo>
                <a:lnTo>
                  <a:pt x="1256" y="1245"/>
                </a:lnTo>
                <a:lnTo>
                  <a:pt x="1258" y="1250"/>
                </a:lnTo>
                <a:lnTo>
                  <a:pt x="1258" y="1250"/>
                </a:lnTo>
                <a:lnTo>
                  <a:pt x="1262" y="1258"/>
                </a:lnTo>
                <a:lnTo>
                  <a:pt x="1267" y="1265"/>
                </a:lnTo>
                <a:lnTo>
                  <a:pt x="1273" y="1270"/>
                </a:lnTo>
                <a:lnTo>
                  <a:pt x="1278" y="1275"/>
                </a:lnTo>
                <a:lnTo>
                  <a:pt x="1283" y="1277"/>
                </a:lnTo>
                <a:lnTo>
                  <a:pt x="1286" y="1278"/>
                </a:lnTo>
                <a:lnTo>
                  <a:pt x="1290" y="1279"/>
                </a:lnTo>
                <a:lnTo>
                  <a:pt x="1291" y="1278"/>
                </a:lnTo>
                <a:lnTo>
                  <a:pt x="1291" y="1278"/>
                </a:lnTo>
                <a:lnTo>
                  <a:pt x="1293" y="1277"/>
                </a:lnTo>
                <a:lnTo>
                  <a:pt x="1299" y="1275"/>
                </a:lnTo>
                <a:lnTo>
                  <a:pt x="1317" y="1270"/>
                </a:lnTo>
                <a:lnTo>
                  <a:pt x="1340" y="1265"/>
                </a:lnTo>
                <a:lnTo>
                  <a:pt x="1352" y="1264"/>
                </a:lnTo>
                <a:lnTo>
                  <a:pt x="1363" y="1264"/>
                </a:lnTo>
                <a:lnTo>
                  <a:pt x="1415" y="1264"/>
                </a:lnTo>
                <a:lnTo>
                  <a:pt x="1425" y="1221"/>
                </a:lnTo>
                <a:lnTo>
                  <a:pt x="1425" y="1221"/>
                </a:lnTo>
                <a:lnTo>
                  <a:pt x="1430" y="1217"/>
                </a:lnTo>
                <a:lnTo>
                  <a:pt x="1440" y="1209"/>
                </a:lnTo>
                <a:lnTo>
                  <a:pt x="1454" y="1197"/>
                </a:lnTo>
                <a:lnTo>
                  <a:pt x="1458" y="1190"/>
                </a:lnTo>
                <a:lnTo>
                  <a:pt x="1463" y="1183"/>
                </a:lnTo>
                <a:lnTo>
                  <a:pt x="1463" y="1183"/>
                </a:lnTo>
                <a:lnTo>
                  <a:pt x="1469" y="1172"/>
                </a:lnTo>
                <a:lnTo>
                  <a:pt x="1473" y="1166"/>
                </a:lnTo>
                <a:lnTo>
                  <a:pt x="1473" y="1162"/>
                </a:lnTo>
                <a:lnTo>
                  <a:pt x="1472" y="1159"/>
                </a:lnTo>
                <a:lnTo>
                  <a:pt x="1468" y="1149"/>
                </a:lnTo>
                <a:lnTo>
                  <a:pt x="1468" y="1149"/>
                </a:lnTo>
                <a:lnTo>
                  <a:pt x="1461" y="1137"/>
                </a:lnTo>
                <a:lnTo>
                  <a:pt x="1454" y="1126"/>
                </a:lnTo>
                <a:lnTo>
                  <a:pt x="1444" y="1116"/>
                </a:lnTo>
                <a:lnTo>
                  <a:pt x="1444" y="1116"/>
                </a:lnTo>
                <a:lnTo>
                  <a:pt x="1436" y="1110"/>
                </a:lnTo>
                <a:lnTo>
                  <a:pt x="1419" y="1098"/>
                </a:lnTo>
                <a:lnTo>
                  <a:pt x="1409" y="1091"/>
                </a:lnTo>
                <a:lnTo>
                  <a:pt x="1401" y="1083"/>
                </a:lnTo>
                <a:lnTo>
                  <a:pt x="1395" y="1075"/>
                </a:lnTo>
                <a:lnTo>
                  <a:pt x="1393" y="1071"/>
                </a:lnTo>
                <a:lnTo>
                  <a:pt x="1391" y="1068"/>
                </a:lnTo>
                <a:lnTo>
                  <a:pt x="1391" y="1068"/>
                </a:lnTo>
                <a:lnTo>
                  <a:pt x="1390" y="1057"/>
                </a:lnTo>
                <a:lnTo>
                  <a:pt x="1389" y="1042"/>
                </a:lnTo>
                <a:lnTo>
                  <a:pt x="1388" y="999"/>
                </a:lnTo>
                <a:lnTo>
                  <a:pt x="1388" y="957"/>
                </a:lnTo>
                <a:lnTo>
                  <a:pt x="1387" y="929"/>
                </a:lnTo>
                <a:lnTo>
                  <a:pt x="1387" y="929"/>
                </a:lnTo>
                <a:lnTo>
                  <a:pt x="1383" y="905"/>
                </a:lnTo>
                <a:lnTo>
                  <a:pt x="1376" y="871"/>
                </a:lnTo>
                <a:lnTo>
                  <a:pt x="1368" y="836"/>
                </a:lnTo>
                <a:lnTo>
                  <a:pt x="1363" y="810"/>
                </a:lnTo>
                <a:lnTo>
                  <a:pt x="1363" y="810"/>
                </a:lnTo>
                <a:lnTo>
                  <a:pt x="1363" y="800"/>
                </a:lnTo>
                <a:lnTo>
                  <a:pt x="1363" y="791"/>
                </a:lnTo>
                <a:lnTo>
                  <a:pt x="1366" y="769"/>
                </a:lnTo>
                <a:lnTo>
                  <a:pt x="1372" y="749"/>
                </a:lnTo>
                <a:lnTo>
                  <a:pt x="1377" y="728"/>
                </a:lnTo>
                <a:lnTo>
                  <a:pt x="1377" y="728"/>
                </a:lnTo>
                <a:lnTo>
                  <a:pt x="1382" y="706"/>
                </a:lnTo>
                <a:lnTo>
                  <a:pt x="1384" y="676"/>
                </a:lnTo>
                <a:lnTo>
                  <a:pt x="1384" y="659"/>
                </a:lnTo>
                <a:lnTo>
                  <a:pt x="1384" y="642"/>
                </a:lnTo>
                <a:lnTo>
                  <a:pt x="1384" y="626"/>
                </a:lnTo>
                <a:lnTo>
                  <a:pt x="1382" y="609"/>
                </a:lnTo>
                <a:lnTo>
                  <a:pt x="1382" y="609"/>
                </a:lnTo>
                <a:lnTo>
                  <a:pt x="1376" y="577"/>
                </a:lnTo>
                <a:lnTo>
                  <a:pt x="1369" y="548"/>
                </a:lnTo>
                <a:lnTo>
                  <a:pt x="1358" y="513"/>
                </a:lnTo>
                <a:lnTo>
                  <a:pt x="1358" y="513"/>
                </a:lnTo>
                <a:lnTo>
                  <a:pt x="1358" y="510"/>
                </a:lnTo>
                <a:lnTo>
                  <a:pt x="1358" y="505"/>
                </a:lnTo>
                <a:lnTo>
                  <a:pt x="1362" y="498"/>
                </a:lnTo>
                <a:lnTo>
                  <a:pt x="1365" y="491"/>
                </a:lnTo>
                <a:lnTo>
                  <a:pt x="1368" y="485"/>
                </a:lnTo>
                <a:lnTo>
                  <a:pt x="1368" y="485"/>
                </a:lnTo>
                <a:lnTo>
                  <a:pt x="1371" y="455"/>
                </a:lnTo>
                <a:lnTo>
                  <a:pt x="1372" y="438"/>
                </a:lnTo>
                <a:lnTo>
                  <a:pt x="1372" y="427"/>
                </a:lnTo>
                <a:lnTo>
                  <a:pt x="1372" y="427"/>
                </a:lnTo>
                <a:lnTo>
                  <a:pt x="1357" y="398"/>
                </a:lnTo>
                <a:lnTo>
                  <a:pt x="1321" y="339"/>
                </a:lnTo>
                <a:lnTo>
                  <a:pt x="1283" y="277"/>
                </a:lnTo>
                <a:lnTo>
                  <a:pt x="1267" y="254"/>
                </a:lnTo>
                <a:lnTo>
                  <a:pt x="1258" y="241"/>
                </a:lnTo>
                <a:lnTo>
                  <a:pt x="1258" y="241"/>
                </a:lnTo>
                <a:lnTo>
                  <a:pt x="1246" y="229"/>
                </a:lnTo>
                <a:lnTo>
                  <a:pt x="1234" y="218"/>
                </a:lnTo>
                <a:lnTo>
                  <a:pt x="1223" y="211"/>
                </a:lnTo>
                <a:lnTo>
                  <a:pt x="1210" y="202"/>
                </a:lnTo>
                <a:lnTo>
                  <a:pt x="1210" y="202"/>
                </a:lnTo>
                <a:lnTo>
                  <a:pt x="1175" y="181"/>
                </a:lnTo>
                <a:lnTo>
                  <a:pt x="1148" y="164"/>
                </a:lnTo>
                <a:lnTo>
                  <a:pt x="1148" y="164"/>
                </a:lnTo>
                <a:lnTo>
                  <a:pt x="1135" y="155"/>
                </a:lnTo>
                <a:lnTo>
                  <a:pt x="1129" y="150"/>
                </a:lnTo>
                <a:lnTo>
                  <a:pt x="1129" y="150"/>
                </a:lnTo>
                <a:lnTo>
                  <a:pt x="1130" y="147"/>
                </a:lnTo>
                <a:lnTo>
                  <a:pt x="1132" y="140"/>
                </a:lnTo>
                <a:lnTo>
                  <a:pt x="1133" y="134"/>
                </a:lnTo>
                <a:lnTo>
                  <a:pt x="1133" y="130"/>
                </a:lnTo>
                <a:lnTo>
                  <a:pt x="1132" y="122"/>
                </a:lnTo>
                <a:lnTo>
                  <a:pt x="1129" y="116"/>
                </a:lnTo>
                <a:lnTo>
                  <a:pt x="1129" y="116"/>
                </a:lnTo>
                <a:lnTo>
                  <a:pt x="1118" y="100"/>
                </a:lnTo>
                <a:lnTo>
                  <a:pt x="1103" y="78"/>
                </a:lnTo>
                <a:lnTo>
                  <a:pt x="1088" y="60"/>
                </a:lnTo>
                <a:lnTo>
                  <a:pt x="1082" y="53"/>
                </a:lnTo>
                <a:lnTo>
                  <a:pt x="1076" y="49"/>
                </a:lnTo>
                <a:lnTo>
                  <a:pt x="1076" y="49"/>
                </a:lnTo>
                <a:lnTo>
                  <a:pt x="1070" y="47"/>
                </a:lnTo>
                <a:lnTo>
                  <a:pt x="1063" y="46"/>
                </a:lnTo>
                <a:lnTo>
                  <a:pt x="1045" y="43"/>
                </a:lnTo>
                <a:lnTo>
                  <a:pt x="1034" y="45"/>
                </a:lnTo>
                <a:lnTo>
                  <a:pt x="1025" y="45"/>
                </a:lnTo>
                <a:lnTo>
                  <a:pt x="1016" y="47"/>
                </a:lnTo>
                <a:lnTo>
                  <a:pt x="1009" y="49"/>
                </a:lnTo>
                <a:lnTo>
                  <a:pt x="1009" y="49"/>
                </a:lnTo>
                <a:lnTo>
                  <a:pt x="997" y="57"/>
                </a:lnTo>
                <a:lnTo>
                  <a:pt x="986" y="65"/>
                </a:lnTo>
                <a:lnTo>
                  <a:pt x="979" y="73"/>
                </a:lnTo>
                <a:lnTo>
                  <a:pt x="976" y="78"/>
                </a:lnTo>
                <a:lnTo>
                  <a:pt x="976" y="78"/>
                </a:lnTo>
                <a:lnTo>
                  <a:pt x="973" y="88"/>
                </a:lnTo>
                <a:lnTo>
                  <a:pt x="971" y="97"/>
                </a:lnTo>
                <a:lnTo>
                  <a:pt x="971" y="97"/>
                </a:lnTo>
                <a:lnTo>
                  <a:pt x="966" y="100"/>
                </a:lnTo>
                <a:lnTo>
                  <a:pt x="956" y="106"/>
                </a:lnTo>
                <a:lnTo>
                  <a:pt x="927" y="122"/>
                </a:lnTo>
                <a:lnTo>
                  <a:pt x="911" y="132"/>
                </a:lnTo>
                <a:lnTo>
                  <a:pt x="899" y="140"/>
                </a:lnTo>
                <a:lnTo>
                  <a:pt x="896" y="145"/>
                </a:lnTo>
                <a:lnTo>
                  <a:pt x="893" y="149"/>
                </a:lnTo>
                <a:lnTo>
                  <a:pt x="893" y="152"/>
                </a:lnTo>
                <a:lnTo>
                  <a:pt x="894" y="155"/>
                </a:lnTo>
                <a:lnTo>
                  <a:pt x="894" y="155"/>
                </a:lnTo>
                <a:lnTo>
                  <a:pt x="901" y="159"/>
                </a:lnTo>
                <a:lnTo>
                  <a:pt x="911" y="164"/>
                </a:lnTo>
                <a:lnTo>
                  <a:pt x="934" y="174"/>
                </a:lnTo>
                <a:lnTo>
                  <a:pt x="961" y="183"/>
                </a:lnTo>
                <a:lnTo>
                  <a:pt x="976" y="193"/>
                </a:lnTo>
                <a:lnTo>
                  <a:pt x="976" y="202"/>
                </a:lnTo>
                <a:lnTo>
                  <a:pt x="976" y="202"/>
                </a:lnTo>
                <a:lnTo>
                  <a:pt x="974" y="213"/>
                </a:lnTo>
                <a:lnTo>
                  <a:pt x="977" y="219"/>
                </a:lnTo>
                <a:lnTo>
                  <a:pt x="978" y="220"/>
                </a:lnTo>
                <a:lnTo>
                  <a:pt x="980" y="222"/>
                </a:lnTo>
                <a:lnTo>
                  <a:pt x="980" y="222"/>
                </a:lnTo>
                <a:lnTo>
                  <a:pt x="985" y="222"/>
                </a:lnTo>
                <a:lnTo>
                  <a:pt x="990" y="222"/>
                </a:lnTo>
                <a:lnTo>
                  <a:pt x="992" y="222"/>
                </a:lnTo>
                <a:lnTo>
                  <a:pt x="995" y="222"/>
                </a:lnTo>
                <a:lnTo>
                  <a:pt x="995" y="222"/>
                </a:lnTo>
                <a:lnTo>
                  <a:pt x="996" y="223"/>
                </a:lnTo>
                <a:lnTo>
                  <a:pt x="998" y="226"/>
                </a:lnTo>
                <a:lnTo>
                  <a:pt x="1002" y="236"/>
                </a:lnTo>
                <a:lnTo>
                  <a:pt x="1008" y="245"/>
                </a:lnTo>
                <a:lnTo>
                  <a:pt x="1010" y="249"/>
                </a:lnTo>
                <a:lnTo>
                  <a:pt x="1014" y="250"/>
                </a:lnTo>
                <a:lnTo>
                  <a:pt x="1014" y="250"/>
                </a:lnTo>
                <a:lnTo>
                  <a:pt x="1019" y="250"/>
                </a:lnTo>
                <a:lnTo>
                  <a:pt x="1025" y="247"/>
                </a:lnTo>
                <a:lnTo>
                  <a:pt x="1039" y="238"/>
                </a:lnTo>
                <a:lnTo>
                  <a:pt x="1057" y="226"/>
                </a:lnTo>
                <a:lnTo>
                  <a:pt x="1062" y="241"/>
                </a:lnTo>
                <a:lnTo>
                  <a:pt x="1062" y="241"/>
                </a:lnTo>
                <a:lnTo>
                  <a:pt x="1063" y="251"/>
                </a:lnTo>
                <a:lnTo>
                  <a:pt x="1064" y="260"/>
                </a:lnTo>
                <a:lnTo>
                  <a:pt x="1066" y="269"/>
                </a:lnTo>
                <a:lnTo>
                  <a:pt x="1066" y="269"/>
                </a:lnTo>
                <a:lnTo>
                  <a:pt x="1070" y="275"/>
                </a:lnTo>
                <a:lnTo>
                  <a:pt x="1074" y="279"/>
                </a:lnTo>
                <a:lnTo>
                  <a:pt x="1076" y="281"/>
                </a:lnTo>
                <a:lnTo>
                  <a:pt x="1076" y="284"/>
                </a:lnTo>
                <a:lnTo>
                  <a:pt x="1076" y="284"/>
                </a:lnTo>
                <a:lnTo>
                  <a:pt x="1077" y="292"/>
                </a:lnTo>
                <a:lnTo>
                  <a:pt x="1080" y="308"/>
                </a:lnTo>
                <a:lnTo>
                  <a:pt x="1086" y="336"/>
                </a:lnTo>
                <a:lnTo>
                  <a:pt x="1086" y="336"/>
                </a:lnTo>
                <a:lnTo>
                  <a:pt x="1086" y="342"/>
                </a:lnTo>
                <a:lnTo>
                  <a:pt x="1084" y="351"/>
                </a:lnTo>
                <a:lnTo>
                  <a:pt x="1080" y="373"/>
                </a:lnTo>
                <a:lnTo>
                  <a:pt x="1071" y="408"/>
                </a:lnTo>
                <a:lnTo>
                  <a:pt x="1071" y="408"/>
                </a:lnTo>
                <a:lnTo>
                  <a:pt x="1069" y="412"/>
                </a:lnTo>
                <a:lnTo>
                  <a:pt x="1064" y="419"/>
                </a:lnTo>
                <a:lnTo>
                  <a:pt x="1051" y="438"/>
                </a:lnTo>
                <a:lnTo>
                  <a:pt x="1037" y="457"/>
                </a:lnTo>
                <a:lnTo>
                  <a:pt x="1028" y="470"/>
                </a:lnTo>
                <a:lnTo>
                  <a:pt x="1028" y="470"/>
                </a:lnTo>
                <a:lnTo>
                  <a:pt x="1025" y="474"/>
                </a:lnTo>
                <a:lnTo>
                  <a:pt x="1019" y="479"/>
                </a:lnTo>
                <a:lnTo>
                  <a:pt x="1002" y="489"/>
                </a:lnTo>
                <a:lnTo>
                  <a:pt x="994" y="495"/>
                </a:lnTo>
                <a:lnTo>
                  <a:pt x="986" y="501"/>
                </a:lnTo>
                <a:lnTo>
                  <a:pt x="979" y="507"/>
                </a:lnTo>
                <a:lnTo>
                  <a:pt x="976" y="513"/>
                </a:lnTo>
                <a:lnTo>
                  <a:pt x="976" y="513"/>
                </a:lnTo>
                <a:lnTo>
                  <a:pt x="973" y="519"/>
                </a:lnTo>
                <a:lnTo>
                  <a:pt x="970" y="524"/>
                </a:lnTo>
                <a:lnTo>
                  <a:pt x="962" y="534"/>
                </a:lnTo>
                <a:lnTo>
                  <a:pt x="956" y="541"/>
                </a:lnTo>
                <a:lnTo>
                  <a:pt x="952" y="547"/>
                </a:lnTo>
                <a:lnTo>
                  <a:pt x="947" y="556"/>
                </a:lnTo>
                <a:lnTo>
                  <a:pt x="947" y="556"/>
                </a:lnTo>
                <a:lnTo>
                  <a:pt x="939" y="556"/>
                </a:lnTo>
                <a:lnTo>
                  <a:pt x="929" y="559"/>
                </a:lnTo>
                <a:lnTo>
                  <a:pt x="918" y="561"/>
                </a:lnTo>
                <a:lnTo>
                  <a:pt x="918" y="561"/>
                </a:lnTo>
                <a:lnTo>
                  <a:pt x="910" y="563"/>
                </a:lnTo>
                <a:lnTo>
                  <a:pt x="905" y="563"/>
                </a:lnTo>
                <a:lnTo>
                  <a:pt x="903" y="563"/>
                </a:lnTo>
                <a:lnTo>
                  <a:pt x="899" y="566"/>
                </a:lnTo>
                <a:lnTo>
                  <a:pt x="899" y="566"/>
                </a:lnTo>
                <a:lnTo>
                  <a:pt x="882" y="581"/>
                </a:lnTo>
                <a:lnTo>
                  <a:pt x="874" y="590"/>
                </a:lnTo>
                <a:lnTo>
                  <a:pt x="870" y="595"/>
                </a:lnTo>
                <a:lnTo>
                  <a:pt x="870" y="595"/>
                </a:lnTo>
                <a:lnTo>
                  <a:pt x="869" y="597"/>
                </a:lnTo>
                <a:lnTo>
                  <a:pt x="868" y="600"/>
                </a:lnTo>
                <a:lnTo>
                  <a:pt x="866" y="604"/>
                </a:lnTo>
                <a:lnTo>
                  <a:pt x="388" y="590"/>
                </a:lnTo>
                <a:lnTo>
                  <a:pt x="388" y="590"/>
                </a:lnTo>
                <a:lnTo>
                  <a:pt x="385" y="586"/>
                </a:lnTo>
                <a:lnTo>
                  <a:pt x="379" y="574"/>
                </a:lnTo>
                <a:lnTo>
                  <a:pt x="373" y="559"/>
                </a:lnTo>
                <a:lnTo>
                  <a:pt x="370" y="548"/>
                </a:lnTo>
                <a:lnTo>
                  <a:pt x="369" y="537"/>
                </a:lnTo>
                <a:lnTo>
                  <a:pt x="369" y="537"/>
                </a:lnTo>
                <a:lnTo>
                  <a:pt x="367" y="518"/>
                </a:lnTo>
                <a:lnTo>
                  <a:pt x="367" y="504"/>
                </a:lnTo>
                <a:lnTo>
                  <a:pt x="369" y="493"/>
                </a:lnTo>
                <a:lnTo>
                  <a:pt x="369" y="485"/>
                </a:lnTo>
                <a:lnTo>
                  <a:pt x="369" y="485"/>
                </a:lnTo>
                <a:lnTo>
                  <a:pt x="367" y="474"/>
                </a:lnTo>
                <a:lnTo>
                  <a:pt x="369" y="461"/>
                </a:lnTo>
                <a:lnTo>
                  <a:pt x="369" y="437"/>
                </a:lnTo>
                <a:lnTo>
                  <a:pt x="369" y="437"/>
                </a:lnTo>
                <a:lnTo>
                  <a:pt x="370" y="434"/>
                </a:lnTo>
                <a:lnTo>
                  <a:pt x="371" y="432"/>
                </a:lnTo>
                <a:lnTo>
                  <a:pt x="374" y="430"/>
                </a:lnTo>
                <a:lnTo>
                  <a:pt x="377" y="426"/>
                </a:lnTo>
                <a:lnTo>
                  <a:pt x="379" y="422"/>
                </a:lnTo>
                <a:lnTo>
                  <a:pt x="379" y="416"/>
                </a:lnTo>
                <a:lnTo>
                  <a:pt x="378" y="407"/>
                </a:lnTo>
                <a:lnTo>
                  <a:pt x="373" y="394"/>
                </a:lnTo>
                <a:lnTo>
                  <a:pt x="373" y="394"/>
                </a:lnTo>
                <a:lnTo>
                  <a:pt x="359" y="355"/>
                </a:lnTo>
                <a:lnTo>
                  <a:pt x="353" y="343"/>
                </a:lnTo>
                <a:lnTo>
                  <a:pt x="345" y="327"/>
                </a:lnTo>
                <a:lnTo>
                  <a:pt x="345" y="327"/>
                </a:lnTo>
                <a:lnTo>
                  <a:pt x="334" y="310"/>
                </a:lnTo>
                <a:lnTo>
                  <a:pt x="327" y="297"/>
                </a:lnTo>
                <a:lnTo>
                  <a:pt x="322" y="290"/>
                </a:lnTo>
                <a:lnTo>
                  <a:pt x="318" y="280"/>
                </a:lnTo>
                <a:lnTo>
                  <a:pt x="311" y="255"/>
                </a:lnTo>
                <a:lnTo>
                  <a:pt x="311" y="255"/>
                </a:lnTo>
                <a:lnTo>
                  <a:pt x="305" y="231"/>
                </a:lnTo>
                <a:lnTo>
                  <a:pt x="302" y="224"/>
                </a:lnTo>
                <a:lnTo>
                  <a:pt x="299" y="218"/>
                </a:lnTo>
                <a:lnTo>
                  <a:pt x="296" y="213"/>
                </a:lnTo>
                <a:lnTo>
                  <a:pt x="290" y="206"/>
                </a:lnTo>
                <a:lnTo>
                  <a:pt x="273" y="188"/>
                </a:lnTo>
                <a:lnTo>
                  <a:pt x="273" y="188"/>
                </a:lnTo>
                <a:lnTo>
                  <a:pt x="236" y="149"/>
                </a:lnTo>
                <a:lnTo>
                  <a:pt x="224" y="137"/>
                </a:lnTo>
                <a:lnTo>
                  <a:pt x="219" y="133"/>
                </a:lnTo>
                <a:lnTo>
                  <a:pt x="216" y="131"/>
                </a:lnTo>
                <a:lnTo>
                  <a:pt x="216" y="131"/>
                </a:lnTo>
                <a:lnTo>
                  <a:pt x="213" y="130"/>
                </a:lnTo>
                <a:lnTo>
                  <a:pt x="213" y="128"/>
                </a:lnTo>
                <a:lnTo>
                  <a:pt x="217" y="125"/>
                </a:lnTo>
                <a:lnTo>
                  <a:pt x="225" y="121"/>
                </a:lnTo>
                <a:lnTo>
                  <a:pt x="225" y="107"/>
                </a:lnTo>
                <a:lnTo>
                  <a:pt x="235" y="102"/>
                </a:lnTo>
                <a:lnTo>
                  <a:pt x="235" y="102"/>
                </a:lnTo>
                <a:lnTo>
                  <a:pt x="220" y="91"/>
                </a:lnTo>
                <a:lnTo>
                  <a:pt x="210" y="83"/>
                </a:lnTo>
                <a:lnTo>
                  <a:pt x="207" y="81"/>
                </a:lnTo>
                <a:lnTo>
                  <a:pt x="206" y="78"/>
                </a:lnTo>
                <a:lnTo>
                  <a:pt x="206" y="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C44362BE-2679-46AD-A884-F8E31AE77FD6}"/>
              </a:ext>
            </a:extLst>
          </p:cNvPr>
          <p:cNvSpPr>
            <a:spLocks noEditPoints="1"/>
          </p:cNvSpPr>
          <p:nvPr/>
        </p:nvSpPr>
        <p:spPr bwMode="auto">
          <a:xfrm>
            <a:off x="4210020" y="2708920"/>
            <a:ext cx="1486247" cy="1664847"/>
          </a:xfrm>
          <a:custGeom>
            <a:avLst/>
            <a:gdLst>
              <a:gd name="T0" fmla="*/ 0 w 1190"/>
              <a:gd name="T1" fmla="*/ 885 h 1333"/>
              <a:gd name="T2" fmla="*/ 545 w 1190"/>
              <a:gd name="T3" fmla="*/ 1023 h 1333"/>
              <a:gd name="T4" fmla="*/ 483 w 1190"/>
              <a:gd name="T5" fmla="*/ 1248 h 1333"/>
              <a:gd name="T6" fmla="*/ 466 w 1190"/>
              <a:gd name="T7" fmla="*/ 1295 h 1333"/>
              <a:gd name="T8" fmla="*/ 479 w 1190"/>
              <a:gd name="T9" fmla="*/ 1310 h 1333"/>
              <a:gd name="T10" fmla="*/ 516 w 1190"/>
              <a:gd name="T11" fmla="*/ 1320 h 1333"/>
              <a:gd name="T12" fmla="*/ 578 w 1190"/>
              <a:gd name="T13" fmla="*/ 1325 h 1333"/>
              <a:gd name="T14" fmla="*/ 651 w 1190"/>
              <a:gd name="T15" fmla="*/ 1333 h 1333"/>
              <a:gd name="T16" fmla="*/ 685 w 1190"/>
              <a:gd name="T17" fmla="*/ 1327 h 1333"/>
              <a:gd name="T18" fmla="*/ 668 w 1190"/>
              <a:gd name="T19" fmla="*/ 1304 h 1333"/>
              <a:gd name="T20" fmla="*/ 633 w 1190"/>
              <a:gd name="T21" fmla="*/ 1290 h 1333"/>
              <a:gd name="T22" fmla="*/ 607 w 1190"/>
              <a:gd name="T23" fmla="*/ 1262 h 1333"/>
              <a:gd name="T24" fmla="*/ 703 w 1190"/>
              <a:gd name="T25" fmla="*/ 1047 h 1333"/>
              <a:gd name="T26" fmla="*/ 793 w 1190"/>
              <a:gd name="T27" fmla="*/ 1248 h 1333"/>
              <a:gd name="T28" fmla="*/ 803 w 1190"/>
              <a:gd name="T29" fmla="*/ 1258 h 1333"/>
              <a:gd name="T30" fmla="*/ 822 w 1190"/>
              <a:gd name="T31" fmla="*/ 1293 h 1333"/>
              <a:gd name="T32" fmla="*/ 841 w 1190"/>
              <a:gd name="T33" fmla="*/ 1302 h 1333"/>
              <a:gd name="T34" fmla="*/ 862 w 1190"/>
              <a:gd name="T35" fmla="*/ 1293 h 1333"/>
              <a:gd name="T36" fmla="*/ 881 w 1190"/>
              <a:gd name="T37" fmla="*/ 1258 h 1333"/>
              <a:gd name="T38" fmla="*/ 936 w 1190"/>
              <a:gd name="T39" fmla="*/ 1232 h 1333"/>
              <a:gd name="T40" fmla="*/ 946 w 1190"/>
              <a:gd name="T41" fmla="*/ 1219 h 1333"/>
              <a:gd name="T42" fmla="*/ 939 w 1190"/>
              <a:gd name="T43" fmla="*/ 1191 h 1333"/>
              <a:gd name="T44" fmla="*/ 875 w 1190"/>
              <a:gd name="T45" fmla="*/ 1200 h 1333"/>
              <a:gd name="T46" fmla="*/ 927 w 1190"/>
              <a:gd name="T47" fmla="*/ 717 h 1333"/>
              <a:gd name="T48" fmla="*/ 932 w 1190"/>
              <a:gd name="T49" fmla="*/ 598 h 1333"/>
              <a:gd name="T50" fmla="*/ 937 w 1190"/>
              <a:gd name="T51" fmla="*/ 521 h 1333"/>
              <a:gd name="T52" fmla="*/ 956 w 1190"/>
              <a:gd name="T53" fmla="*/ 493 h 1333"/>
              <a:gd name="T54" fmla="*/ 951 w 1190"/>
              <a:gd name="T55" fmla="*/ 359 h 1333"/>
              <a:gd name="T56" fmla="*/ 944 w 1190"/>
              <a:gd name="T57" fmla="*/ 287 h 1333"/>
              <a:gd name="T58" fmla="*/ 927 w 1190"/>
              <a:gd name="T59" fmla="*/ 258 h 1333"/>
              <a:gd name="T60" fmla="*/ 913 w 1190"/>
              <a:gd name="T61" fmla="*/ 220 h 1333"/>
              <a:gd name="T62" fmla="*/ 932 w 1190"/>
              <a:gd name="T63" fmla="*/ 220 h 1333"/>
              <a:gd name="T64" fmla="*/ 946 w 1190"/>
              <a:gd name="T65" fmla="*/ 196 h 1333"/>
              <a:gd name="T66" fmla="*/ 956 w 1190"/>
              <a:gd name="T67" fmla="*/ 187 h 1333"/>
              <a:gd name="T68" fmla="*/ 956 w 1190"/>
              <a:gd name="T69" fmla="*/ 163 h 1333"/>
              <a:gd name="T70" fmla="*/ 965 w 1190"/>
              <a:gd name="T71" fmla="*/ 110 h 1333"/>
              <a:gd name="T72" fmla="*/ 989 w 1190"/>
              <a:gd name="T73" fmla="*/ 96 h 1333"/>
              <a:gd name="T74" fmla="*/ 980 w 1190"/>
              <a:gd name="T75" fmla="*/ 71 h 1333"/>
              <a:gd name="T76" fmla="*/ 975 w 1190"/>
              <a:gd name="T77" fmla="*/ 40 h 1333"/>
              <a:gd name="T78" fmla="*/ 943 w 1190"/>
              <a:gd name="T79" fmla="*/ 18 h 1333"/>
              <a:gd name="T80" fmla="*/ 838 w 1190"/>
              <a:gd name="T81" fmla="*/ 6 h 1333"/>
              <a:gd name="T82" fmla="*/ 803 w 1190"/>
              <a:gd name="T83" fmla="*/ 48 h 1333"/>
              <a:gd name="T84" fmla="*/ 807 w 1190"/>
              <a:gd name="T85" fmla="*/ 65 h 1333"/>
              <a:gd name="T86" fmla="*/ 792 w 1190"/>
              <a:gd name="T87" fmla="*/ 81 h 1333"/>
              <a:gd name="T88" fmla="*/ 779 w 1190"/>
              <a:gd name="T89" fmla="*/ 110 h 1333"/>
              <a:gd name="T90" fmla="*/ 786 w 1190"/>
              <a:gd name="T91" fmla="*/ 145 h 1333"/>
              <a:gd name="T92" fmla="*/ 787 w 1190"/>
              <a:gd name="T93" fmla="*/ 163 h 1333"/>
              <a:gd name="T94" fmla="*/ 777 w 1190"/>
              <a:gd name="T95" fmla="*/ 182 h 1333"/>
              <a:gd name="T96" fmla="*/ 719 w 1190"/>
              <a:gd name="T97" fmla="*/ 219 h 1333"/>
              <a:gd name="T98" fmla="*/ 652 w 1190"/>
              <a:gd name="T99" fmla="*/ 256 h 1333"/>
              <a:gd name="T100" fmla="*/ 636 w 1190"/>
              <a:gd name="T101" fmla="*/ 277 h 1333"/>
              <a:gd name="T102" fmla="*/ 597 w 1190"/>
              <a:gd name="T103" fmla="*/ 545 h 1333"/>
              <a:gd name="T104" fmla="*/ 606 w 1190"/>
              <a:gd name="T105" fmla="*/ 625 h 1333"/>
              <a:gd name="T106" fmla="*/ 851 w 1190"/>
              <a:gd name="T107" fmla="*/ 516 h 1333"/>
              <a:gd name="T108" fmla="*/ 846 w 1190"/>
              <a:gd name="T109" fmla="*/ 626 h 1333"/>
              <a:gd name="T110" fmla="*/ 846 w 1190"/>
              <a:gd name="T111" fmla="*/ 58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90" h="1333">
                <a:moveTo>
                  <a:pt x="602" y="636"/>
                </a:moveTo>
                <a:lnTo>
                  <a:pt x="602" y="636"/>
                </a:lnTo>
                <a:lnTo>
                  <a:pt x="345" y="576"/>
                </a:lnTo>
                <a:lnTo>
                  <a:pt x="96" y="516"/>
                </a:lnTo>
                <a:lnTo>
                  <a:pt x="0" y="885"/>
                </a:lnTo>
                <a:lnTo>
                  <a:pt x="9" y="899"/>
                </a:lnTo>
                <a:lnTo>
                  <a:pt x="9" y="899"/>
                </a:lnTo>
                <a:lnTo>
                  <a:pt x="289" y="965"/>
                </a:lnTo>
                <a:lnTo>
                  <a:pt x="480" y="1009"/>
                </a:lnTo>
                <a:lnTo>
                  <a:pt x="545" y="1023"/>
                </a:lnTo>
                <a:lnTo>
                  <a:pt x="569" y="1028"/>
                </a:lnTo>
                <a:lnTo>
                  <a:pt x="569" y="1028"/>
                </a:lnTo>
                <a:lnTo>
                  <a:pt x="468" y="1243"/>
                </a:lnTo>
                <a:lnTo>
                  <a:pt x="483" y="1248"/>
                </a:lnTo>
                <a:lnTo>
                  <a:pt x="483" y="1248"/>
                </a:lnTo>
                <a:lnTo>
                  <a:pt x="479" y="1254"/>
                </a:lnTo>
                <a:lnTo>
                  <a:pt x="472" y="1268"/>
                </a:lnTo>
                <a:lnTo>
                  <a:pt x="468" y="1278"/>
                </a:lnTo>
                <a:lnTo>
                  <a:pt x="467" y="1286"/>
                </a:lnTo>
                <a:lnTo>
                  <a:pt x="466" y="1295"/>
                </a:lnTo>
                <a:lnTo>
                  <a:pt x="467" y="1298"/>
                </a:lnTo>
                <a:lnTo>
                  <a:pt x="468" y="1301"/>
                </a:lnTo>
                <a:lnTo>
                  <a:pt x="468" y="1301"/>
                </a:lnTo>
                <a:lnTo>
                  <a:pt x="473" y="1305"/>
                </a:lnTo>
                <a:lnTo>
                  <a:pt x="479" y="1310"/>
                </a:lnTo>
                <a:lnTo>
                  <a:pt x="486" y="1314"/>
                </a:lnTo>
                <a:lnTo>
                  <a:pt x="495" y="1316"/>
                </a:lnTo>
                <a:lnTo>
                  <a:pt x="508" y="1320"/>
                </a:lnTo>
                <a:lnTo>
                  <a:pt x="516" y="1320"/>
                </a:lnTo>
                <a:lnTo>
                  <a:pt x="516" y="1320"/>
                </a:lnTo>
                <a:lnTo>
                  <a:pt x="522" y="1319"/>
                </a:lnTo>
                <a:lnTo>
                  <a:pt x="533" y="1317"/>
                </a:lnTo>
                <a:lnTo>
                  <a:pt x="551" y="1319"/>
                </a:lnTo>
                <a:lnTo>
                  <a:pt x="563" y="1321"/>
                </a:lnTo>
                <a:lnTo>
                  <a:pt x="578" y="1325"/>
                </a:lnTo>
                <a:lnTo>
                  <a:pt x="578" y="1325"/>
                </a:lnTo>
                <a:lnTo>
                  <a:pt x="596" y="1328"/>
                </a:lnTo>
                <a:lnTo>
                  <a:pt x="614" y="1331"/>
                </a:lnTo>
                <a:lnTo>
                  <a:pt x="633" y="1333"/>
                </a:lnTo>
                <a:lnTo>
                  <a:pt x="651" y="1333"/>
                </a:lnTo>
                <a:lnTo>
                  <a:pt x="666" y="1333"/>
                </a:lnTo>
                <a:lnTo>
                  <a:pt x="676" y="1332"/>
                </a:lnTo>
                <a:lnTo>
                  <a:pt x="681" y="1331"/>
                </a:lnTo>
                <a:lnTo>
                  <a:pt x="683" y="1328"/>
                </a:lnTo>
                <a:lnTo>
                  <a:pt x="685" y="1327"/>
                </a:lnTo>
                <a:lnTo>
                  <a:pt x="683" y="1325"/>
                </a:lnTo>
                <a:lnTo>
                  <a:pt x="683" y="1325"/>
                </a:lnTo>
                <a:lnTo>
                  <a:pt x="677" y="1315"/>
                </a:lnTo>
                <a:lnTo>
                  <a:pt x="672" y="1308"/>
                </a:lnTo>
                <a:lnTo>
                  <a:pt x="668" y="1304"/>
                </a:lnTo>
                <a:lnTo>
                  <a:pt x="663" y="1301"/>
                </a:lnTo>
                <a:lnTo>
                  <a:pt x="657" y="1298"/>
                </a:lnTo>
                <a:lnTo>
                  <a:pt x="650" y="1296"/>
                </a:lnTo>
                <a:lnTo>
                  <a:pt x="650" y="1296"/>
                </a:lnTo>
                <a:lnTo>
                  <a:pt x="633" y="1290"/>
                </a:lnTo>
                <a:lnTo>
                  <a:pt x="619" y="1284"/>
                </a:lnTo>
                <a:lnTo>
                  <a:pt x="602" y="1277"/>
                </a:lnTo>
                <a:lnTo>
                  <a:pt x="602" y="1277"/>
                </a:lnTo>
                <a:lnTo>
                  <a:pt x="603" y="1274"/>
                </a:lnTo>
                <a:lnTo>
                  <a:pt x="607" y="1262"/>
                </a:lnTo>
                <a:lnTo>
                  <a:pt x="607" y="1262"/>
                </a:lnTo>
                <a:lnTo>
                  <a:pt x="612" y="1249"/>
                </a:lnTo>
                <a:lnTo>
                  <a:pt x="624" y="1223"/>
                </a:lnTo>
                <a:lnTo>
                  <a:pt x="656" y="1150"/>
                </a:lnTo>
                <a:lnTo>
                  <a:pt x="703" y="1047"/>
                </a:lnTo>
                <a:lnTo>
                  <a:pt x="703" y="1047"/>
                </a:lnTo>
                <a:lnTo>
                  <a:pt x="748" y="1145"/>
                </a:lnTo>
                <a:lnTo>
                  <a:pt x="779" y="1215"/>
                </a:lnTo>
                <a:lnTo>
                  <a:pt x="793" y="1248"/>
                </a:lnTo>
                <a:lnTo>
                  <a:pt x="793" y="1248"/>
                </a:lnTo>
                <a:lnTo>
                  <a:pt x="793" y="1249"/>
                </a:lnTo>
                <a:lnTo>
                  <a:pt x="795" y="1250"/>
                </a:lnTo>
                <a:lnTo>
                  <a:pt x="797" y="1252"/>
                </a:lnTo>
                <a:lnTo>
                  <a:pt x="801" y="1253"/>
                </a:lnTo>
                <a:lnTo>
                  <a:pt x="803" y="1258"/>
                </a:lnTo>
                <a:lnTo>
                  <a:pt x="803" y="1258"/>
                </a:lnTo>
                <a:lnTo>
                  <a:pt x="807" y="1267"/>
                </a:lnTo>
                <a:lnTo>
                  <a:pt x="814" y="1280"/>
                </a:lnTo>
                <a:lnTo>
                  <a:pt x="817" y="1287"/>
                </a:lnTo>
                <a:lnTo>
                  <a:pt x="822" y="1293"/>
                </a:lnTo>
                <a:lnTo>
                  <a:pt x="827" y="1298"/>
                </a:lnTo>
                <a:lnTo>
                  <a:pt x="832" y="1301"/>
                </a:lnTo>
                <a:lnTo>
                  <a:pt x="832" y="1301"/>
                </a:lnTo>
                <a:lnTo>
                  <a:pt x="836" y="1302"/>
                </a:lnTo>
                <a:lnTo>
                  <a:pt x="841" y="1302"/>
                </a:lnTo>
                <a:lnTo>
                  <a:pt x="850" y="1301"/>
                </a:lnTo>
                <a:lnTo>
                  <a:pt x="856" y="1298"/>
                </a:lnTo>
                <a:lnTo>
                  <a:pt x="860" y="1296"/>
                </a:lnTo>
                <a:lnTo>
                  <a:pt x="860" y="1296"/>
                </a:lnTo>
                <a:lnTo>
                  <a:pt x="862" y="1293"/>
                </a:lnTo>
                <a:lnTo>
                  <a:pt x="863" y="1290"/>
                </a:lnTo>
                <a:lnTo>
                  <a:pt x="867" y="1278"/>
                </a:lnTo>
                <a:lnTo>
                  <a:pt x="870" y="1271"/>
                </a:lnTo>
                <a:lnTo>
                  <a:pt x="875" y="1264"/>
                </a:lnTo>
                <a:lnTo>
                  <a:pt x="881" y="1258"/>
                </a:lnTo>
                <a:lnTo>
                  <a:pt x="889" y="1253"/>
                </a:lnTo>
                <a:lnTo>
                  <a:pt x="889" y="1253"/>
                </a:lnTo>
                <a:lnTo>
                  <a:pt x="909" y="1244"/>
                </a:lnTo>
                <a:lnTo>
                  <a:pt x="927" y="1237"/>
                </a:lnTo>
                <a:lnTo>
                  <a:pt x="936" y="1232"/>
                </a:lnTo>
                <a:lnTo>
                  <a:pt x="942" y="1229"/>
                </a:lnTo>
                <a:lnTo>
                  <a:pt x="945" y="1224"/>
                </a:lnTo>
                <a:lnTo>
                  <a:pt x="946" y="1222"/>
                </a:lnTo>
                <a:lnTo>
                  <a:pt x="946" y="1219"/>
                </a:lnTo>
                <a:lnTo>
                  <a:pt x="946" y="1219"/>
                </a:lnTo>
                <a:lnTo>
                  <a:pt x="946" y="1210"/>
                </a:lnTo>
                <a:lnTo>
                  <a:pt x="948" y="1199"/>
                </a:lnTo>
                <a:lnTo>
                  <a:pt x="946" y="1195"/>
                </a:lnTo>
                <a:lnTo>
                  <a:pt x="944" y="1193"/>
                </a:lnTo>
                <a:lnTo>
                  <a:pt x="939" y="1191"/>
                </a:lnTo>
                <a:lnTo>
                  <a:pt x="932" y="1191"/>
                </a:lnTo>
                <a:lnTo>
                  <a:pt x="932" y="1191"/>
                </a:lnTo>
                <a:lnTo>
                  <a:pt x="914" y="1193"/>
                </a:lnTo>
                <a:lnTo>
                  <a:pt x="895" y="1195"/>
                </a:lnTo>
                <a:lnTo>
                  <a:pt x="875" y="1200"/>
                </a:lnTo>
                <a:lnTo>
                  <a:pt x="860" y="1186"/>
                </a:lnTo>
                <a:lnTo>
                  <a:pt x="817" y="1081"/>
                </a:lnTo>
                <a:lnTo>
                  <a:pt x="1133" y="1143"/>
                </a:lnTo>
                <a:lnTo>
                  <a:pt x="1190" y="779"/>
                </a:lnTo>
                <a:lnTo>
                  <a:pt x="927" y="717"/>
                </a:lnTo>
                <a:lnTo>
                  <a:pt x="927" y="717"/>
                </a:lnTo>
                <a:lnTo>
                  <a:pt x="928" y="672"/>
                </a:lnTo>
                <a:lnTo>
                  <a:pt x="930" y="632"/>
                </a:lnTo>
                <a:lnTo>
                  <a:pt x="932" y="598"/>
                </a:lnTo>
                <a:lnTo>
                  <a:pt x="932" y="598"/>
                </a:lnTo>
                <a:lnTo>
                  <a:pt x="934" y="570"/>
                </a:lnTo>
                <a:lnTo>
                  <a:pt x="936" y="546"/>
                </a:lnTo>
                <a:lnTo>
                  <a:pt x="936" y="530"/>
                </a:lnTo>
                <a:lnTo>
                  <a:pt x="937" y="521"/>
                </a:lnTo>
                <a:lnTo>
                  <a:pt x="937" y="521"/>
                </a:lnTo>
                <a:lnTo>
                  <a:pt x="948" y="508"/>
                </a:lnTo>
                <a:lnTo>
                  <a:pt x="954" y="500"/>
                </a:lnTo>
                <a:lnTo>
                  <a:pt x="956" y="495"/>
                </a:lnTo>
                <a:lnTo>
                  <a:pt x="956" y="493"/>
                </a:lnTo>
                <a:lnTo>
                  <a:pt x="956" y="493"/>
                </a:lnTo>
                <a:lnTo>
                  <a:pt x="954" y="477"/>
                </a:lnTo>
                <a:lnTo>
                  <a:pt x="952" y="446"/>
                </a:lnTo>
                <a:lnTo>
                  <a:pt x="950" y="404"/>
                </a:lnTo>
                <a:lnTo>
                  <a:pt x="950" y="381"/>
                </a:lnTo>
                <a:lnTo>
                  <a:pt x="951" y="359"/>
                </a:lnTo>
                <a:lnTo>
                  <a:pt x="951" y="359"/>
                </a:lnTo>
                <a:lnTo>
                  <a:pt x="951" y="337"/>
                </a:lnTo>
                <a:lnTo>
                  <a:pt x="950" y="318"/>
                </a:lnTo>
                <a:lnTo>
                  <a:pt x="948" y="301"/>
                </a:lnTo>
                <a:lnTo>
                  <a:pt x="944" y="287"/>
                </a:lnTo>
                <a:lnTo>
                  <a:pt x="939" y="275"/>
                </a:lnTo>
                <a:lnTo>
                  <a:pt x="934" y="267"/>
                </a:lnTo>
                <a:lnTo>
                  <a:pt x="931" y="261"/>
                </a:lnTo>
                <a:lnTo>
                  <a:pt x="927" y="258"/>
                </a:lnTo>
                <a:lnTo>
                  <a:pt x="927" y="258"/>
                </a:lnTo>
                <a:lnTo>
                  <a:pt x="921" y="253"/>
                </a:lnTo>
                <a:lnTo>
                  <a:pt x="914" y="248"/>
                </a:lnTo>
                <a:lnTo>
                  <a:pt x="908" y="239"/>
                </a:lnTo>
                <a:lnTo>
                  <a:pt x="913" y="220"/>
                </a:lnTo>
                <a:lnTo>
                  <a:pt x="913" y="220"/>
                </a:lnTo>
                <a:lnTo>
                  <a:pt x="914" y="221"/>
                </a:lnTo>
                <a:lnTo>
                  <a:pt x="919" y="222"/>
                </a:lnTo>
                <a:lnTo>
                  <a:pt x="925" y="222"/>
                </a:lnTo>
                <a:lnTo>
                  <a:pt x="928" y="222"/>
                </a:lnTo>
                <a:lnTo>
                  <a:pt x="932" y="220"/>
                </a:lnTo>
                <a:lnTo>
                  <a:pt x="932" y="220"/>
                </a:lnTo>
                <a:lnTo>
                  <a:pt x="938" y="214"/>
                </a:lnTo>
                <a:lnTo>
                  <a:pt x="943" y="208"/>
                </a:lnTo>
                <a:lnTo>
                  <a:pt x="945" y="201"/>
                </a:lnTo>
                <a:lnTo>
                  <a:pt x="946" y="196"/>
                </a:lnTo>
                <a:lnTo>
                  <a:pt x="946" y="196"/>
                </a:lnTo>
                <a:lnTo>
                  <a:pt x="948" y="194"/>
                </a:lnTo>
                <a:lnTo>
                  <a:pt x="950" y="191"/>
                </a:lnTo>
                <a:lnTo>
                  <a:pt x="954" y="189"/>
                </a:lnTo>
                <a:lnTo>
                  <a:pt x="956" y="187"/>
                </a:lnTo>
                <a:lnTo>
                  <a:pt x="956" y="187"/>
                </a:lnTo>
                <a:lnTo>
                  <a:pt x="957" y="183"/>
                </a:lnTo>
                <a:lnTo>
                  <a:pt x="957" y="179"/>
                </a:lnTo>
                <a:lnTo>
                  <a:pt x="956" y="173"/>
                </a:lnTo>
                <a:lnTo>
                  <a:pt x="956" y="163"/>
                </a:lnTo>
                <a:lnTo>
                  <a:pt x="956" y="163"/>
                </a:lnTo>
                <a:lnTo>
                  <a:pt x="957" y="147"/>
                </a:lnTo>
                <a:lnTo>
                  <a:pt x="961" y="129"/>
                </a:lnTo>
                <a:lnTo>
                  <a:pt x="965" y="110"/>
                </a:lnTo>
                <a:lnTo>
                  <a:pt x="965" y="110"/>
                </a:lnTo>
                <a:lnTo>
                  <a:pt x="976" y="105"/>
                </a:lnTo>
                <a:lnTo>
                  <a:pt x="985" y="100"/>
                </a:lnTo>
                <a:lnTo>
                  <a:pt x="987" y="98"/>
                </a:lnTo>
                <a:lnTo>
                  <a:pt x="989" y="96"/>
                </a:lnTo>
                <a:lnTo>
                  <a:pt x="989" y="96"/>
                </a:lnTo>
                <a:lnTo>
                  <a:pt x="989" y="93"/>
                </a:lnTo>
                <a:lnTo>
                  <a:pt x="989" y="90"/>
                </a:lnTo>
                <a:lnTo>
                  <a:pt x="986" y="83"/>
                </a:lnTo>
                <a:lnTo>
                  <a:pt x="982" y="74"/>
                </a:lnTo>
                <a:lnTo>
                  <a:pt x="980" y="71"/>
                </a:lnTo>
                <a:lnTo>
                  <a:pt x="980" y="67"/>
                </a:lnTo>
                <a:lnTo>
                  <a:pt x="980" y="67"/>
                </a:lnTo>
                <a:lnTo>
                  <a:pt x="980" y="59"/>
                </a:lnTo>
                <a:lnTo>
                  <a:pt x="979" y="48"/>
                </a:lnTo>
                <a:lnTo>
                  <a:pt x="975" y="40"/>
                </a:lnTo>
                <a:lnTo>
                  <a:pt x="973" y="36"/>
                </a:lnTo>
                <a:lnTo>
                  <a:pt x="970" y="34"/>
                </a:lnTo>
                <a:lnTo>
                  <a:pt x="970" y="34"/>
                </a:lnTo>
                <a:lnTo>
                  <a:pt x="960" y="28"/>
                </a:lnTo>
                <a:lnTo>
                  <a:pt x="943" y="18"/>
                </a:lnTo>
                <a:lnTo>
                  <a:pt x="922" y="5"/>
                </a:lnTo>
                <a:lnTo>
                  <a:pt x="884" y="0"/>
                </a:lnTo>
                <a:lnTo>
                  <a:pt x="884" y="0"/>
                </a:lnTo>
                <a:lnTo>
                  <a:pt x="858" y="2"/>
                </a:lnTo>
                <a:lnTo>
                  <a:pt x="838" y="6"/>
                </a:lnTo>
                <a:lnTo>
                  <a:pt x="830" y="7"/>
                </a:lnTo>
                <a:lnTo>
                  <a:pt x="827" y="10"/>
                </a:lnTo>
                <a:lnTo>
                  <a:pt x="827" y="10"/>
                </a:lnTo>
                <a:lnTo>
                  <a:pt x="814" y="31"/>
                </a:lnTo>
                <a:lnTo>
                  <a:pt x="803" y="48"/>
                </a:lnTo>
                <a:lnTo>
                  <a:pt x="803" y="48"/>
                </a:lnTo>
                <a:lnTo>
                  <a:pt x="804" y="50"/>
                </a:lnTo>
                <a:lnTo>
                  <a:pt x="807" y="56"/>
                </a:lnTo>
                <a:lnTo>
                  <a:pt x="807" y="61"/>
                </a:lnTo>
                <a:lnTo>
                  <a:pt x="807" y="65"/>
                </a:lnTo>
                <a:lnTo>
                  <a:pt x="805" y="68"/>
                </a:lnTo>
                <a:lnTo>
                  <a:pt x="803" y="72"/>
                </a:lnTo>
                <a:lnTo>
                  <a:pt x="803" y="72"/>
                </a:lnTo>
                <a:lnTo>
                  <a:pt x="797" y="77"/>
                </a:lnTo>
                <a:lnTo>
                  <a:pt x="792" y="81"/>
                </a:lnTo>
                <a:lnTo>
                  <a:pt x="787" y="85"/>
                </a:lnTo>
                <a:lnTo>
                  <a:pt x="784" y="91"/>
                </a:lnTo>
                <a:lnTo>
                  <a:pt x="784" y="91"/>
                </a:lnTo>
                <a:lnTo>
                  <a:pt x="781" y="99"/>
                </a:lnTo>
                <a:lnTo>
                  <a:pt x="779" y="110"/>
                </a:lnTo>
                <a:lnTo>
                  <a:pt x="779" y="121"/>
                </a:lnTo>
                <a:lnTo>
                  <a:pt x="779" y="129"/>
                </a:lnTo>
                <a:lnTo>
                  <a:pt x="779" y="129"/>
                </a:lnTo>
                <a:lnTo>
                  <a:pt x="781" y="136"/>
                </a:lnTo>
                <a:lnTo>
                  <a:pt x="786" y="145"/>
                </a:lnTo>
                <a:lnTo>
                  <a:pt x="789" y="152"/>
                </a:lnTo>
                <a:lnTo>
                  <a:pt x="789" y="155"/>
                </a:lnTo>
                <a:lnTo>
                  <a:pt x="789" y="158"/>
                </a:lnTo>
                <a:lnTo>
                  <a:pt x="789" y="158"/>
                </a:lnTo>
                <a:lnTo>
                  <a:pt x="787" y="163"/>
                </a:lnTo>
                <a:lnTo>
                  <a:pt x="786" y="166"/>
                </a:lnTo>
                <a:lnTo>
                  <a:pt x="785" y="170"/>
                </a:lnTo>
                <a:lnTo>
                  <a:pt x="784" y="172"/>
                </a:lnTo>
                <a:lnTo>
                  <a:pt x="784" y="172"/>
                </a:lnTo>
                <a:lnTo>
                  <a:pt x="777" y="182"/>
                </a:lnTo>
                <a:lnTo>
                  <a:pt x="770" y="191"/>
                </a:lnTo>
                <a:lnTo>
                  <a:pt x="770" y="191"/>
                </a:lnTo>
                <a:lnTo>
                  <a:pt x="760" y="197"/>
                </a:lnTo>
                <a:lnTo>
                  <a:pt x="742" y="206"/>
                </a:lnTo>
                <a:lnTo>
                  <a:pt x="719" y="219"/>
                </a:lnTo>
                <a:lnTo>
                  <a:pt x="693" y="234"/>
                </a:lnTo>
                <a:lnTo>
                  <a:pt x="693" y="234"/>
                </a:lnTo>
                <a:lnTo>
                  <a:pt x="681" y="242"/>
                </a:lnTo>
                <a:lnTo>
                  <a:pt x="670" y="248"/>
                </a:lnTo>
                <a:lnTo>
                  <a:pt x="652" y="256"/>
                </a:lnTo>
                <a:lnTo>
                  <a:pt x="646" y="259"/>
                </a:lnTo>
                <a:lnTo>
                  <a:pt x="642" y="264"/>
                </a:lnTo>
                <a:lnTo>
                  <a:pt x="638" y="269"/>
                </a:lnTo>
                <a:lnTo>
                  <a:pt x="636" y="277"/>
                </a:lnTo>
                <a:lnTo>
                  <a:pt x="636" y="277"/>
                </a:lnTo>
                <a:lnTo>
                  <a:pt x="612" y="440"/>
                </a:lnTo>
                <a:lnTo>
                  <a:pt x="612" y="440"/>
                </a:lnTo>
                <a:lnTo>
                  <a:pt x="605" y="490"/>
                </a:lnTo>
                <a:lnTo>
                  <a:pt x="597" y="545"/>
                </a:lnTo>
                <a:lnTo>
                  <a:pt x="597" y="545"/>
                </a:lnTo>
                <a:lnTo>
                  <a:pt x="597" y="555"/>
                </a:lnTo>
                <a:lnTo>
                  <a:pt x="599" y="567"/>
                </a:lnTo>
                <a:lnTo>
                  <a:pt x="603" y="598"/>
                </a:lnTo>
                <a:lnTo>
                  <a:pt x="605" y="612"/>
                </a:lnTo>
                <a:lnTo>
                  <a:pt x="606" y="625"/>
                </a:lnTo>
                <a:lnTo>
                  <a:pt x="605" y="634"/>
                </a:lnTo>
                <a:lnTo>
                  <a:pt x="603" y="636"/>
                </a:lnTo>
                <a:lnTo>
                  <a:pt x="602" y="636"/>
                </a:lnTo>
                <a:lnTo>
                  <a:pt x="602" y="636"/>
                </a:lnTo>
                <a:close/>
                <a:moveTo>
                  <a:pt x="851" y="516"/>
                </a:moveTo>
                <a:lnTo>
                  <a:pt x="875" y="550"/>
                </a:lnTo>
                <a:lnTo>
                  <a:pt x="875" y="550"/>
                </a:lnTo>
                <a:lnTo>
                  <a:pt x="879" y="708"/>
                </a:lnTo>
                <a:lnTo>
                  <a:pt x="836" y="698"/>
                </a:lnTo>
                <a:lnTo>
                  <a:pt x="846" y="626"/>
                </a:lnTo>
                <a:lnTo>
                  <a:pt x="846" y="626"/>
                </a:lnTo>
                <a:lnTo>
                  <a:pt x="846" y="620"/>
                </a:lnTo>
                <a:lnTo>
                  <a:pt x="846" y="607"/>
                </a:lnTo>
                <a:lnTo>
                  <a:pt x="846" y="594"/>
                </a:lnTo>
                <a:lnTo>
                  <a:pt x="846" y="583"/>
                </a:lnTo>
                <a:lnTo>
                  <a:pt x="846" y="583"/>
                </a:lnTo>
                <a:lnTo>
                  <a:pt x="848" y="546"/>
                </a:lnTo>
                <a:lnTo>
                  <a:pt x="851" y="516"/>
                </a:lnTo>
                <a:lnTo>
                  <a:pt x="851" y="5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26">
            <a:extLst>
              <a:ext uri="{FF2B5EF4-FFF2-40B4-BE49-F238E27FC236}">
                <a16:creationId xmlns:a16="http://schemas.microsoft.com/office/drawing/2014/main" id="{7568ABA1-A302-4B57-A342-D686D38ADC1D}"/>
              </a:ext>
            </a:extLst>
          </p:cNvPr>
          <p:cNvSpPr>
            <a:spLocks noEditPoints="1"/>
          </p:cNvSpPr>
          <p:nvPr/>
        </p:nvSpPr>
        <p:spPr bwMode="auto">
          <a:xfrm>
            <a:off x="6467979" y="827183"/>
            <a:ext cx="792322" cy="1616184"/>
          </a:xfrm>
          <a:custGeom>
            <a:avLst/>
            <a:gdLst>
              <a:gd name="T0" fmla="*/ 71 w 829"/>
              <a:gd name="T1" fmla="*/ 3 h 1691"/>
              <a:gd name="T2" fmla="*/ 33 w 829"/>
              <a:gd name="T3" fmla="*/ 23 h 1691"/>
              <a:gd name="T4" fmla="*/ 1 w 829"/>
              <a:gd name="T5" fmla="*/ 139 h 1691"/>
              <a:gd name="T6" fmla="*/ 12 w 829"/>
              <a:gd name="T7" fmla="*/ 216 h 1691"/>
              <a:gd name="T8" fmla="*/ 37 w 829"/>
              <a:gd name="T9" fmla="*/ 253 h 1691"/>
              <a:gd name="T10" fmla="*/ 34 w 829"/>
              <a:gd name="T11" fmla="*/ 370 h 1691"/>
              <a:gd name="T12" fmla="*/ 34 w 829"/>
              <a:gd name="T13" fmla="*/ 519 h 1691"/>
              <a:gd name="T14" fmla="*/ 57 w 829"/>
              <a:gd name="T15" fmla="*/ 728 h 1691"/>
              <a:gd name="T16" fmla="*/ 26 w 829"/>
              <a:gd name="T17" fmla="*/ 893 h 1691"/>
              <a:gd name="T18" fmla="*/ 20 w 829"/>
              <a:gd name="T19" fmla="*/ 978 h 1691"/>
              <a:gd name="T20" fmla="*/ 87 w 829"/>
              <a:gd name="T21" fmla="*/ 1012 h 1691"/>
              <a:gd name="T22" fmla="*/ 163 w 829"/>
              <a:gd name="T23" fmla="*/ 1207 h 1691"/>
              <a:gd name="T24" fmla="*/ 158 w 829"/>
              <a:gd name="T25" fmla="*/ 1261 h 1691"/>
              <a:gd name="T26" fmla="*/ 120 w 829"/>
              <a:gd name="T27" fmla="*/ 1348 h 1691"/>
              <a:gd name="T28" fmla="*/ 106 w 829"/>
              <a:gd name="T29" fmla="*/ 1509 h 1691"/>
              <a:gd name="T30" fmla="*/ 87 w 829"/>
              <a:gd name="T31" fmla="*/ 1538 h 1691"/>
              <a:gd name="T32" fmla="*/ 39 w 829"/>
              <a:gd name="T33" fmla="*/ 1600 h 1691"/>
              <a:gd name="T34" fmla="*/ 63 w 829"/>
              <a:gd name="T35" fmla="*/ 1643 h 1691"/>
              <a:gd name="T36" fmla="*/ 120 w 829"/>
              <a:gd name="T37" fmla="*/ 1667 h 1691"/>
              <a:gd name="T38" fmla="*/ 212 w 829"/>
              <a:gd name="T39" fmla="*/ 1680 h 1691"/>
              <a:gd name="T40" fmla="*/ 306 w 829"/>
              <a:gd name="T41" fmla="*/ 1688 h 1691"/>
              <a:gd name="T42" fmla="*/ 342 w 829"/>
              <a:gd name="T43" fmla="*/ 1649 h 1691"/>
              <a:gd name="T44" fmla="*/ 336 w 829"/>
              <a:gd name="T45" fmla="*/ 1624 h 1691"/>
              <a:gd name="T46" fmla="*/ 284 w 829"/>
              <a:gd name="T47" fmla="*/ 1571 h 1691"/>
              <a:gd name="T48" fmla="*/ 240 w 829"/>
              <a:gd name="T49" fmla="*/ 1533 h 1691"/>
              <a:gd name="T50" fmla="*/ 221 w 829"/>
              <a:gd name="T51" fmla="*/ 1487 h 1691"/>
              <a:gd name="T52" fmla="*/ 230 w 829"/>
              <a:gd name="T53" fmla="*/ 1447 h 1691"/>
              <a:gd name="T54" fmla="*/ 359 w 829"/>
              <a:gd name="T55" fmla="*/ 1265 h 1691"/>
              <a:gd name="T56" fmla="*/ 387 w 829"/>
              <a:gd name="T57" fmla="*/ 1226 h 1691"/>
              <a:gd name="T58" fmla="*/ 441 w 829"/>
              <a:gd name="T59" fmla="*/ 1251 h 1691"/>
              <a:gd name="T60" fmla="*/ 520 w 829"/>
              <a:gd name="T61" fmla="*/ 1257 h 1691"/>
              <a:gd name="T62" fmla="*/ 728 w 829"/>
              <a:gd name="T63" fmla="*/ 1212 h 1691"/>
              <a:gd name="T64" fmla="*/ 822 w 829"/>
              <a:gd name="T65" fmla="*/ 1161 h 1691"/>
              <a:gd name="T66" fmla="*/ 828 w 829"/>
              <a:gd name="T67" fmla="*/ 1136 h 1691"/>
              <a:gd name="T68" fmla="*/ 701 w 829"/>
              <a:gd name="T69" fmla="*/ 738 h 1691"/>
              <a:gd name="T70" fmla="*/ 673 w 829"/>
              <a:gd name="T71" fmla="*/ 605 h 1691"/>
              <a:gd name="T72" fmla="*/ 651 w 829"/>
              <a:gd name="T73" fmla="*/ 565 h 1691"/>
              <a:gd name="T74" fmla="*/ 469 w 829"/>
              <a:gd name="T75" fmla="*/ 572 h 1691"/>
              <a:gd name="T76" fmla="*/ 321 w 829"/>
              <a:gd name="T77" fmla="*/ 433 h 1691"/>
              <a:gd name="T78" fmla="*/ 302 w 829"/>
              <a:gd name="T79" fmla="*/ 401 h 1691"/>
              <a:gd name="T80" fmla="*/ 245 w 829"/>
              <a:gd name="T81" fmla="*/ 322 h 1691"/>
              <a:gd name="T82" fmla="*/ 207 w 829"/>
              <a:gd name="T83" fmla="*/ 247 h 1691"/>
              <a:gd name="T84" fmla="*/ 242 w 829"/>
              <a:gd name="T85" fmla="*/ 213 h 1691"/>
              <a:gd name="T86" fmla="*/ 245 w 829"/>
              <a:gd name="T87" fmla="*/ 175 h 1691"/>
              <a:gd name="T88" fmla="*/ 260 w 829"/>
              <a:gd name="T89" fmla="*/ 153 h 1691"/>
              <a:gd name="T90" fmla="*/ 234 w 829"/>
              <a:gd name="T91" fmla="*/ 127 h 1691"/>
              <a:gd name="T92" fmla="*/ 232 w 829"/>
              <a:gd name="T93" fmla="*/ 65 h 1691"/>
              <a:gd name="T94" fmla="*/ 211 w 829"/>
              <a:gd name="T95" fmla="*/ 22 h 1691"/>
              <a:gd name="T96" fmla="*/ 152 w 829"/>
              <a:gd name="T97" fmla="*/ 2 h 1691"/>
              <a:gd name="T98" fmla="*/ 326 w 829"/>
              <a:gd name="T99" fmla="*/ 634 h 1691"/>
              <a:gd name="T100" fmla="*/ 312 w 829"/>
              <a:gd name="T101" fmla="*/ 548 h 1691"/>
              <a:gd name="T102" fmla="*/ 394 w 829"/>
              <a:gd name="T103" fmla="*/ 837 h 1691"/>
              <a:gd name="T104" fmla="*/ 447 w 829"/>
              <a:gd name="T105" fmla="*/ 847 h 1691"/>
              <a:gd name="T106" fmla="*/ 512 w 829"/>
              <a:gd name="T107" fmla="*/ 1021 h 1691"/>
              <a:gd name="T108" fmla="*/ 369 w 829"/>
              <a:gd name="T109" fmla="*/ 835 h 1691"/>
              <a:gd name="T110" fmla="*/ 594 w 829"/>
              <a:gd name="T111" fmla="*/ 796 h 1691"/>
              <a:gd name="T112" fmla="*/ 717 w 829"/>
              <a:gd name="T113" fmla="*/ 984 h 1691"/>
              <a:gd name="T114" fmla="*/ 630 w 829"/>
              <a:gd name="T115" fmla="*/ 989 h 1691"/>
              <a:gd name="T116" fmla="*/ 541 w 829"/>
              <a:gd name="T117" fmla="*/ 816 h 1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9" h="1691">
                <a:moveTo>
                  <a:pt x="135" y="3"/>
                </a:moveTo>
                <a:lnTo>
                  <a:pt x="135" y="3"/>
                </a:lnTo>
                <a:lnTo>
                  <a:pt x="125" y="2"/>
                </a:lnTo>
                <a:lnTo>
                  <a:pt x="101" y="0"/>
                </a:lnTo>
                <a:lnTo>
                  <a:pt x="86" y="0"/>
                </a:lnTo>
                <a:lnTo>
                  <a:pt x="71" y="3"/>
                </a:lnTo>
                <a:lnTo>
                  <a:pt x="57" y="6"/>
                </a:lnTo>
                <a:lnTo>
                  <a:pt x="50" y="9"/>
                </a:lnTo>
                <a:lnTo>
                  <a:pt x="44" y="12"/>
                </a:lnTo>
                <a:lnTo>
                  <a:pt x="44" y="12"/>
                </a:lnTo>
                <a:lnTo>
                  <a:pt x="38" y="17"/>
                </a:lnTo>
                <a:lnTo>
                  <a:pt x="33" y="23"/>
                </a:lnTo>
                <a:lnTo>
                  <a:pt x="28" y="31"/>
                </a:lnTo>
                <a:lnTo>
                  <a:pt x="24" y="41"/>
                </a:lnTo>
                <a:lnTo>
                  <a:pt x="15" y="63"/>
                </a:lnTo>
                <a:lnTo>
                  <a:pt x="9" y="88"/>
                </a:lnTo>
                <a:lnTo>
                  <a:pt x="5" y="114"/>
                </a:lnTo>
                <a:lnTo>
                  <a:pt x="1" y="139"/>
                </a:lnTo>
                <a:lnTo>
                  <a:pt x="0" y="162"/>
                </a:lnTo>
                <a:lnTo>
                  <a:pt x="1" y="180"/>
                </a:lnTo>
                <a:lnTo>
                  <a:pt x="1" y="180"/>
                </a:lnTo>
                <a:lnTo>
                  <a:pt x="3" y="194"/>
                </a:lnTo>
                <a:lnTo>
                  <a:pt x="7" y="206"/>
                </a:lnTo>
                <a:lnTo>
                  <a:pt x="12" y="216"/>
                </a:lnTo>
                <a:lnTo>
                  <a:pt x="18" y="224"/>
                </a:lnTo>
                <a:lnTo>
                  <a:pt x="21" y="230"/>
                </a:lnTo>
                <a:lnTo>
                  <a:pt x="26" y="233"/>
                </a:lnTo>
                <a:lnTo>
                  <a:pt x="30" y="237"/>
                </a:lnTo>
                <a:lnTo>
                  <a:pt x="30" y="237"/>
                </a:lnTo>
                <a:lnTo>
                  <a:pt x="37" y="253"/>
                </a:lnTo>
                <a:lnTo>
                  <a:pt x="42" y="266"/>
                </a:lnTo>
                <a:lnTo>
                  <a:pt x="43" y="271"/>
                </a:lnTo>
                <a:lnTo>
                  <a:pt x="44" y="275"/>
                </a:lnTo>
                <a:lnTo>
                  <a:pt x="44" y="275"/>
                </a:lnTo>
                <a:lnTo>
                  <a:pt x="40" y="306"/>
                </a:lnTo>
                <a:lnTo>
                  <a:pt x="34" y="370"/>
                </a:lnTo>
                <a:lnTo>
                  <a:pt x="31" y="409"/>
                </a:lnTo>
                <a:lnTo>
                  <a:pt x="30" y="449"/>
                </a:lnTo>
                <a:lnTo>
                  <a:pt x="31" y="486"/>
                </a:lnTo>
                <a:lnTo>
                  <a:pt x="32" y="504"/>
                </a:lnTo>
                <a:lnTo>
                  <a:pt x="34" y="519"/>
                </a:lnTo>
                <a:lnTo>
                  <a:pt x="34" y="519"/>
                </a:lnTo>
                <a:lnTo>
                  <a:pt x="44" y="579"/>
                </a:lnTo>
                <a:lnTo>
                  <a:pt x="52" y="633"/>
                </a:lnTo>
                <a:lnTo>
                  <a:pt x="57" y="677"/>
                </a:lnTo>
                <a:lnTo>
                  <a:pt x="58" y="706"/>
                </a:lnTo>
                <a:lnTo>
                  <a:pt x="58" y="706"/>
                </a:lnTo>
                <a:lnTo>
                  <a:pt x="57" y="728"/>
                </a:lnTo>
                <a:lnTo>
                  <a:pt x="56" y="753"/>
                </a:lnTo>
                <a:lnTo>
                  <a:pt x="52" y="779"/>
                </a:lnTo>
                <a:lnTo>
                  <a:pt x="49" y="801"/>
                </a:lnTo>
                <a:lnTo>
                  <a:pt x="49" y="801"/>
                </a:lnTo>
                <a:lnTo>
                  <a:pt x="40" y="837"/>
                </a:lnTo>
                <a:lnTo>
                  <a:pt x="26" y="893"/>
                </a:lnTo>
                <a:lnTo>
                  <a:pt x="20" y="922"/>
                </a:lnTo>
                <a:lnTo>
                  <a:pt x="17" y="947"/>
                </a:lnTo>
                <a:lnTo>
                  <a:pt x="17" y="958"/>
                </a:lnTo>
                <a:lnTo>
                  <a:pt x="17" y="967"/>
                </a:lnTo>
                <a:lnTo>
                  <a:pt x="18" y="973"/>
                </a:lnTo>
                <a:lnTo>
                  <a:pt x="20" y="978"/>
                </a:lnTo>
                <a:lnTo>
                  <a:pt x="20" y="978"/>
                </a:lnTo>
                <a:lnTo>
                  <a:pt x="27" y="984"/>
                </a:lnTo>
                <a:lnTo>
                  <a:pt x="38" y="990"/>
                </a:lnTo>
                <a:lnTo>
                  <a:pt x="60" y="1001"/>
                </a:lnTo>
                <a:lnTo>
                  <a:pt x="79" y="1009"/>
                </a:lnTo>
                <a:lnTo>
                  <a:pt x="87" y="1012"/>
                </a:lnTo>
                <a:lnTo>
                  <a:pt x="87" y="1012"/>
                </a:lnTo>
                <a:lnTo>
                  <a:pt x="100" y="1044"/>
                </a:lnTo>
                <a:lnTo>
                  <a:pt x="130" y="1114"/>
                </a:lnTo>
                <a:lnTo>
                  <a:pt x="146" y="1155"/>
                </a:lnTo>
                <a:lnTo>
                  <a:pt x="159" y="1191"/>
                </a:lnTo>
                <a:lnTo>
                  <a:pt x="163" y="1207"/>
                </a:lnTo>
                <a:lnTo>
                  <a:pt x="167" y="1220"/>
                </a:lnTo>
                <a:lnTo>
                  <a:pt x="168" y="1230"/>
                </a:lnTo>
                <a:lnTo>
                  <a:pt x="168" y="1236"/>
                </a:lnTo>
                <a:lnTo>
                  <a:pt x="168" y="1236"/>
                </a:lnTo>
                <a:lnTo>
                  <a:pt x="163" y="1251"/>
                </a:lnTo>
                <a:lnTo>
                  <a:pt x="158" y="1261"/>
                </a:lnTo>
                <a:lnTo>
                  <a:pt x="135" y="1299"/>
                </a:lnTo>
                <a:lnTo>
                  <a:pt x="135" y="1299"/>
                </a:lnTo>
                <a:lnTo>
                  <a:pt x="130" y="1307"/>
                </a:lnTo>
                <a:lnTo>
                  <a:pt x="126" y="1319"/>
                </a:lnTo>
                <a:lnTo>
                  <a:pt x="123" y="1332"/>
                </a:lnTo>
                <a:lnTo>
                  <a:pt x="120" y="1348"/>
                </a:lnTo>
                <a:lnTo>
                  <a:pt x="116" y="1382"/>
                </a:lnTo>
                <a:lnTo>
                  <a:pt x="112" y="1418"/>
                </a:lnTo>
                <a:lnTo>
                  <a:pt x="109" y="1453"/>
                </a:lnTo>
                <a:lnTo>
                  <a:pt x="107" y="1481"/>
                </a:lnTo>
                <a:lnTo>
                  <a:pt x="106" y="1509"/>
                </a:lnTo>
                <a:lnTo>
                  <a:pt x="106" y="1509"/>
                </a:lnTo>
                <a:lnTo>
                  <a:pt x="105" y="1513"/>
                </a:lnTo>
                <a:lnTo>
                  <a:pt x="101" y="1521"/>
                </a:lnTo>
                <a:lnTo>
                  <a:pt x="95" y="1530"/>
                </a:lnTo>
                <a:lnTo>
                  <a:pt x="92" y="1534"/>
                </a:lnTo>
                <a:lnTo>
                  <a:pt x="87" y="1538"/>
                </a:lnTo>
                <a:lnTo>
                  <a:pt x="87" y="1538"/>
                </a:lnTo>
                <a:lnTo>
                  <a:pt x="81" y="1542"/>
                </a:lnTo>
                <a:lnTo>
                  <a:pt x="75" y="1550"/>
                </a:lnTo>
                <a:lnTo>
                  <a:pt x="60" y="1569"/>
                </a:lnTo>
                <a:lnTo>
                  <a:pt x="46" y="1588"/>
                </a:lnTo>
                <a:lnTo>
                  <a:pt x="39" y="1600"/>
                </a:lnTo>
                <a:lnTo>
                  <a:pt x="39" y="1600"/>
                </a:lnTo>
                <a:lnTo>
                  <a:pt x="39" y="1603"/>
                </a:lnTo>
                <a:lnTo>
                  <a:pt x="40" y="1608"/>
                </a:lnTo>
                <a:lnTo>
                  <a:pt x="46" y="1620"/>
                </a:lnTo>
                <a:lnTo>
                  <a:pt x="54" y="1633"/>
                </a:lnTo>
                <a:lnTo>
                  <a:pt x="58" y="1638"/>
                </a:lnTo>
                <a:lnTo>
                  <a:pt x="63" y="1643"/>
                </a:lnTo>
                <a:lnTo>
                  <a:pt x="63" y="1643"/>
                </a:lnTo>
                <a:lnTo>
                  <a:pt x="68" y="1646"/>
                </a:lnTo>
                <a:lnTo>
                  <a:pt x="75" y="1650"/>
                </a:lnTo>
                <a:lnTo>
                  <a:pt x="91" y="1656"/>
                </a:lnTo>
                <a:lnTo>
                  <a:pt x="106" y="1662"/>
                </a:lnTo>
                <a:lnTo>
                  <a:pt x="120" y="1667"/>
                </a:lnTo>
                <a:lnTo>
                  <a:pt x="120" y="1667"/>
                </a:lnTo>
                <a:lnTo>
                  <a:pt x="140" y="1670"/>
                </a:lnTo>
                <a:lnTo>
                  <a:pt x="165" y="1673"/>
                </a:lnTo>
                <a:lnTo>
                  <a:pt x="197" y="1676"/>
                </a:lnTo>
                <a:lnTo>
                  <a:pt x="197" y="1676"/>
                </a:lnTo>
                <a:lnTo>
                  <a:pt x="212" y="1680"/>
                </a:lnTo>
                <a:lnTo>
                  <a:pt x="229" y="1685"/>
                </a:lnTo>
                <a:lnTo>
                  <a:pt x="250" y="1687"/>
                </a:lnTo>
                <a:lnTo>
                  <a:pt x="270" y="1691"/>
                </a:lnTo>
                <a:lnTo>
                  <a:pt x="290" y="1691"/>
                </a:lnTo>
                <a:lnTo>
                  <a:pt x="299" y="1689"/>
                </a:lnTo>
                <a:lnTo>
                  <a:pt x="306" y="1688"/>
                </a:lnTo>
                <a:lnTo>
                  <a:pt x="312" y="1685"/>
                </a:lnTo>
                <a:lnTo>
                  <a:pt x="316" y="1681"/>
                </a:lnTo>
                <a:lnTo>
                  <a:pt x="316" y="1681"/>
                </a:lnTo>
                <a:lnTo>
                  <a:pt x="331" y="1664"/>
                </a:lnTo>
                <a:lnTo>
                  <a:pt x="337" y="1656"/>
                </a:lnTo>
                <a:lnTo>
                  <a:pt x="342" y="1649"/>
                </a:lnTo>
                <a:lnTo>
                  <a:pt x="344" y="1642"/>
                </a:lnTo>
                <a:lnTo>
                  <a:pt x="344" y="1636"/>
                </a:lnTo>
                <a:lnTo>
                  <a:pt x="344" y="1632"/>
                </a:lnTo>
                <a:lnTo>
                  <a:pt x="342" y="1630"/>
                </a:lnTo>
                <a:lnTo>
                  <a:pt x="339" y="1626"/>
                </a:lnTo>
                <a:lnTo>
                  <a:pt x="336" y="1624"/>
                </a:lnTo>
                <a:lnTo>
                  <a:pt x="336" y="1624"/>
                </a:lnTo>
                <a:lnTo>
                  <a:pt x="327" y="1618"/>
                </a:lnTo>
                <a:lnTo>
                  <a:pt x="320" y="1611"/>
                </a:lnTo>
                <a:lnTo>
                  <a:pt x="306" y="1594"/>
                </a:lnTo>
                <a:lnTo>
                  <a:pt x="291" y="1578"/>
                </a:lnTo>
                <a:lnTo>
                  <a:pt x="284" y="1571"/>
                </a:lnTo>
                <a:lnTo>
                  <a:pt x="278" y="1566"/>
                </a:lnTo>
                <a:lnTo>
                  <a:pt x="278" y="1566"/>
                </a:lnTo>
                <a:lnTo>
                  <a:pt x="264" y="1556"/>
                </a:lnTo>
                <a:lnTo>
                  <a:pt x="256" y="1548"/>
                </a:lnTo>
                <a:lnTo>
                  <a:pt x="247" y="1541"/>
                </a:lnTo>
                <a:lnTo>
                  <a:pt x="240" y="1533"/>
                </a:lnTo>
                <a:lnTo>
                  <a:pt x="234" y="1524"/>
                </a:lnTo>
                <a:lnTo>
                  <a:pt x="228" y="1515"/>
                </a:lnTo>
                <a:lnTo>
                  <a:pt x="226" y="1504"/>
                </a:lnTo>
                <a:lnTo>
                  <a:pt x="226" y="1504"/>
                </a:lnTo>
                <a:lnTo>
                  <a:pt x="223" y="1495"/>
                </a:lnTo>
                <a:lnTo>
                  <a:pt x="221" y="1487"/>
                </a:lnTo>
                <a:lnTo>
                  <a:pt x="220" y="1481"/>
                </a:lnTo>
                <a:lnTo>
                  <a:pt x="218" y="1475"/>
                </a:lnTo>
                <a:lnTo>
                  <a:pt x="218" y="1469"/>
                </a:lnTo>
                <a:lnTo>
                  <a:pt x="220" y="1464"/>
                </a:lnTo>
                <a:lnTo>
                  <a:pt x="223" y="1456"/>
                </a:lnTo>
                <a:lnTo>
                  <a:pt x="230" y="1447"/>
                </a:lnTo>
                <a:lnTo>
                  <a:pt x="230" y="1447"/>
                </a:lnTo>
                <a:lnTo>
                  <a:pt x="297" y="1356"/>
                </a:lnTo>
                <a:lnTo>
                  <a:pt x="337" y="1301"/>
                </a:lnTo>
                <a:lnTo>
                  <a:pt x="351" y="1279"/>
                </a:lnTo>
                <a:lnTo>
                  <a:pt x="359" y="1265"/>
                </a:lnTo>
                <a:lnTo>
                  <a:pt x="359" y="1265"/>
                </a:lnTo>
                <a:lnTo>
                  <a:pt x="369" y="1248"/>
                </a:lnTo>
                <a:lnTo>
                  <a:pt x="377" y="1236"/>
                </a:lnTo>
                <a:lnTo>
                  <a:pt x="387" y="1223"/>
                </a:lnTo>
                <a:lnTo>
                  <a:pt x="387" y="1223"/>
                </a:lnTo>
                <a:lnTo>
                  <a:pt x="387" y="1224"/>
                </a:lnTo>
                <a:lnTo>
                  <a:pt x="387" y="1226"/>
                </a:lnTo>
                <a:lnTo>
                  <a:pt x="388" y="1228"/>
                </a:lnTo>
                <a:lnTo>
                  <a:pt x="393" y="1232"/>
                </a:lnTo>
                <a:lnTo>
                  <a:pt x="399" y="1235"/>
                </a:lnTo>
                <a:lnTo>
                  <a:pt x="408" y="1240"/>
                </a:lnTo>
                <a:lnTo>
                  <a:pt x="423" y="1245"/>
                </a:lnTo>
                <a:lnTo>
                  <a:pt x="441" y="1251"/>
                </a:lnTo>
                <a:lnTo>
                  <a:pt x="441" y="1251"/>
                </a:lnTo>
                <a:lnTo>
                  <a:pt x="454" y="1254"/>
                </a:lnTo>
                <a:lnTo>
                  <a:pt x="469" y="1256"/>
                </a:lnTo>
                <a:lnTo>
                  <a:pt x="485" y="1257"/>
                </a:lnTo>
                <a:lnTo>
                  <a:pt x="502" y="1257"/>
                </a:lnTo>
                <a:lnTo>
                  <a:pt x="520" y="1257"/>
                </a:lnTo>
                <a:lnTo>
                  <a:pt x="539" y="1256"/>
                </a:lnTo>
                <a:lnTo>
                  <a:pt x="578" y="1251"/>
                </a:lnTo>
                <a:lnTo>
                  <a:pt x="618" y="1244"/>
                </a:lnTo>
                <a:lnTo>
                  <a:pt x="657" y="1234"/>
                </a:lnTo>
                <a:lnTo>
                  <a:pt x="694" y="1223"/>
                </a:lnTo>
                <a:lnTo>
                  <a:pt x="728" y="1212"/>
                </a:lnTo>
                <a:lnTo>
                  <a:pt x="728" y="1212"/>
                </a:lnTo>
                <a:lnTo>
                  <a:pt x="756" y="1202"/>
                </a:lnTo>
                <a:lnTo>
                  <a:pt x="780" y="1191"/>
                </a:lnTo>
                <a:lnTo>
                  <a:pt x="798" y="1180"/>
                </a:lnTo>
                <a:lnTo>
                  <a:pt x="812" y="1171"/>
                </a:lnTo>
                <a:lnTo>
                  <a:pt x="822" y="1161"/>
                </a:lnTo>
                <a:lnTo>
                  <a:pt x="824" y="1157"/>
                </a:lnTo>
                <a:lnTo>
                  <a:pt x="827" y="1153"/>
                </a:lnTo>
                <a:lnTo>
                  <a:pt x="828" y="1148"/>
                </a:lnTo>
                <a:lnTo>
                  <a:pt x="829" y="1144"/>
                </a:lnTo>
                <a:lnTo>
                  <a:pt x="829" y="1140"/>
                </a:lnTo>
                <a:lnTo>
                  <a:pt x="828" y="1136"/>
                </a:lnTo>
                <a:lnTo>
                  <a:pt x="828" y="1136"/>
                </a:lnTo>
                <a:lnTo>
                  <a:pt x="765" y="934"/>
                </a:lnTo>
                <a:lnTo>
                  <a:pt x="704" y="744"/>
                </a:lnTo>
                <a:lnTo>
                  <a:pt x="704" y="744"/>
                </a:lnTo>
                <a:lnTo>
                  <a:pt x="702" y="742"/>
                </a:lnTo>
                <a:lnTo>
                  <a:pt x="701" y="738"/>
                </a:lnTo>
                <a:lnTo>
                  <a:pt x="699" y="728"/>
                </a:lnTo>
                <a:lnTo>
                  <a:pt x="694" y="706"/>
                </a:lnTo>
                <a:lnTo>
                  <a:pt x="694" y="706"/>
                </a:lnTo>
                <a:lnTo>
                  <a:pt x="687" y="669"/>
                </a:lnTo>
                <a:lnTo>
                  <a:pt x="677" y="626"/>
                </a:lnTo>
                <a:lnTo>
                  <a:pt x="673" y="605"/>
                </a:lnTo>
                <a:lnTo>
                  <a:pt x="667" y="589"/>
                </a:lnTo>
                <a:lnTo>
                  <a:pt x="662" y="574"/>
                </a:lnTo>
                <a:lnTo>
                  <a:pt x="658" y="571"/>
                </a:lnTo>
                <a:lnTo>
                  <a:pt x="656" y="567"/>
                </a:lnTo>
                <a:lnTo>
                  <a:pt x="656" y="567"/>
                </a:lnTo>
                <a:lnTo>
                  <a:pt x="651" y="565"/>
                </a:lnTo>
                <a:lnTo>
                  <a:pt x="644" y="563"/>
                </a:lnTo>
                <a:lnTo>
                  <a:pt x="621" y="562"/>
                </a:lnTo>
                <a:lnTo>
                  <a:pt x="590" y="563"/>
                </a:lnTo>
                <a:lnTo>
                  <a:pt x="558" y="565"/>
                </a:lnTo>
                <a:lnTo>
                  <a:pt x="497" y="569"/>
                </a:lnTo>
                <a:lnTo>
                  <a:pt x="469" y="572"/>
                </a:lnTo>
                <a:lnTo>
                  <a:pt x="316" y="476"/>
                </a:lnTo>
                <a:lnTo>
                  <a:pt x="316" y="476"/>
                </a:lnTo>
                <a:lnTo>
                  <a:pt x="318" y="469"/>
                </a:lnTo>
                <a:lnTo>
                  <a:pt x="321" y="452"/>
                </a:lnTo>
                <a:lnTo>
                  <a:pt x="321" y="443"/>
                </a:lnTo>
                <a:lnTo>
                  <a:pt x="321" y="433"/>
                </a:lnTo>
                <a:lnTo>
                  <a:pt x="320" y="425"/>
                </a:lnTo>
                <a:lnTo>
                  <a:pt x="319" y="421"/>
                </a:lnTo>
                <a:lnTo>
                  <a:pt x="316" y="419"/>
                </a:lnTo>
                <a:lnTo>
                  <a:pt x="316" y="419"/>
                </a:lnTo>
                <a:lnTo>
                  <a:pt x="310" y="412"/>
                </a:lnTo>
                <a:lnTo>
                  <a:pt x="302" y="401"/>
                </a:lnTo>
                <a:lnTo>
                  <a:pt x="283" y="373"/>
                </a:lnTo>
                <a:lnTo>
                  <a:pt x="264" y="346"/>
                </a:lnTo>
                <a:lnTo>
                  <a:pt x="256" y="335"/>
                </a:lnTo>
                <a:lnTo>
                  <a:pt x="250" y="328"/>
                </a:lnTo>
                <a:lnTo>
                  <a:pt x="250" y="328"/>
                </a:lnTo>
                <a:lnTo>
                  <a:pt x="245" y="322"/>
                </a:lnTo>
                <a:lnTo>
                  <a:pt x="241" y="315"/>
                </a:lnTo>
                <a:lnTo>
                  <a:pt x="233" y="298"/>
                </a:lnTo>
                <a:lnTo>
                  <a:pt x="221" y="271"/>
                </a:lnTo>
                <a:lnTo>
                  <a:pt x="221" y="271"/>
                </a:lnTo>
                <a:lnTo>
                  <a:pt x="212" y="255"/>
                </a:lnTo>
                <a:lnTo>
                  <a:pt x="207" y="247"/>
                </a:lnTo>
                <a:lnTo>
                  <a:pt x="207" y="247"/>
                </a:lnTo>
                <a:lnTo>
                  <a:pt x="221" y="236"/>
                </a:lnTo>
                <a:lnTo>
                  <a:pt x="232" y="226"/>
                </a:lnTo>
                <a:lnTo>
                  <a:pt x="240" y="218"/>
                </a:lnTo>
                <a:lnTo>
                  <a:pt x="240" y="218"/>
                </a:lnTo>
                <a:lnTo>
                  <a:pt x="242" y="213"/>
                </a:lnTo>
                <a:lnTo>
                  <a:pt x="245" y="208"/>
                </a:lnTo>
                <a:lnTo>
                  <a:pt x="247" y="195"/>
                </a:lnTo>
                <a:lnTo>
                  <a:pt x="247" y="183"/>
                </a:lnTo>
                <a:lnTo>
                  <a:pt x="246" y="178"/>
                </a:lnTo>
                <a:lnTo>
                  <a:pt x="245" y="175"/>
                </a:lnTo>
                <a:lnTo>
                  <a:pt x="245" y="175"/>
                </a:lnTo>
                <a:lnTo>
                  <a:pt x="245" y="173"/>
                </a:lnTo>
                <a:lnTo>
                  <a:pt x="246" y="169"/>
                </a:lnTo>
                <a:lnTo>
                  <a:pt x="253" y="163"/>
                </a:lnTo>
                <a:lnTo>
                  <a:pt x="257" y="159"/>
                </a:lnTo>
                <a:lnTo>
                  <a:pt x="259" y="157"/>
                </a:lnTo>
                <a:lnTo>
                  <a:pt x="260" y="153"/>
                </a:lnTo>
                <a:lnTo>
                  <a:pt x="259" y="151"/>
                </a:lnTo>
                <a:lnTo>
                  <a:pt x="259" y="151"/>
                </a:lnTo>
                <a:lnTo>
                  <a:pt x="252" y="145"/>
                </a:lnTo>
                <a:lnTo>
                  <a:pt x="242" y="137"/>
                </a:lnTo>
                <a:lnTo>
                  <a:pt x="238" y="132"/>
                </a:lnTo>
                <a:lnTo>
                  <a:pt x="234" y="127"/>
                </a:lnTo>
                <a:lnTo>
                  <a:pt x="232" y="120"/>
                </a:lnTo>
                <a:lnTo>
                  <a:pt x="230" y="113"/>
                </a:lnTo>
                <a:lnTo>
                  <a:pt x="230" y="75"/>
                </a:lnTo>
                <a:lnTo>
                  <a:pt x="230" y="75"/>
                </a:lnTo>
                <a:lnTo>
                  <a:pt x="232" y="70"/>
                </a:lnTo>
                <a:lnTo>
                  <a:pt x="232" y="65"/>
                </a:lnTo>
                <a:lnTo>
                  <a:pt x="232" y="58"/>
                </a:lnTo>
                <a:lnTo>
                  <a:pt x="230" y="51"/>
                </a:lnTo>
                <a:lnTo>
                  <a:pt x="227" y="41"/>
                </a:lnTo>
                <a:lnTo>
                  <a:pt x="221" y="31"/>
                </a:lnTo>
                <a:lnTo>
                  <a:pt x="211" y="22"/>
                </a:lnTo>
                <a:lnTo>
                  <a:pt x="211" y="22"/>
                </a:lnTo>
                <a:lnTo>
                  <a:pt x="205" y="17"/>
                </a:lnTo>
                <a:lnTo>
                  <a:pt x="199" y="14"/>
                </a:lnTo>
                <a:lnTo>
                  <a:pt x="187" y="8"/>
                </a:lnTo>
                <a:lnTo>
                  <a:pt x="174" y="4"/>
                </a:lnTo>
                <a:lnTo>
                  <a:pt x="162" y="3"/>
                </a:lnTo>
                <a:lnTo>
                  <a:pt x="152" y="2"/>
                </a:lnTo>
                <a:lnTo>
                  <a:pt x="143" y="2"/>
                </a:lnTo>
                <a:lnTo>
                  <a:pt x="135" y="3"/>
                </a:lnTo>
                <a:lnTo>
                  <a:pt x="135" y="3"/>
                </a:lnTo>
                <a:close/>
                <a:moveTo>
                  <a:pt x="312" y="548"/>
                </a:moveTo>
                <a:lnTo>
                  <a:pt x="417" y="596"/>
                </a:lnTo>
                <a:lnTo>
                  <a:pt x="326" y="634"/>
                </a:lnTo>
                <a:lnTo>
                  <a:pt x="326" y="634"/>
                </a:lnTo>
                <a:lnTo>
                  <a:pt x="321" y="596"/>
                </a:lnTo>
                <a:lnTo>
                  <a:pt x="321" y="596"/>
                </a:lnTo>
                <a:lnTo>
                  <a:pt x="319" y="581"/>
                </a:lnTo>
                <a:lnTo>
                  <a:pt x="316" y="566"/>
                </a:lnTo>
                <a:lnTo>
                  <a:pt x="312" y="548"/>
                </a:lnTo>
                <a:lnTo>
                  <a:pt x="312" y="548"/>
                </a:lnTo>
                <a:close/>
                <a:moveTo>
                  <a:pt x="369" y="835"/>
                </a:moveTo>
                <a:lnTo>
                  <a:pt x="393" y="835"/>
                </a:lnTo>
                <a:lnTo>
                  <a:pt x="393" y="835"/>
                </a:lnTo>
                <a:lnTo>
                  <a:pt x="393" y="836"/>
                </a:lnTo>
                <a:lnTo>
                  <a:pt x="394" y="837"/>
                </a:lnTo>
                <a:lnTo>
                  <a:pt x="400" y="841"/>
                </a:lnTo>
                <a:lnTo>
                  <a:pt x="412" y="844"/>
                </a:lnTo>
                <a:lnTo>
                  <a:pt x="412" y="844"/>
                </a:lnTo>
                <a:lnTo>
                  <a:pt x="428" y="848"/>
                </a:lnTo>
                <a:lnTo>
                  <a:pt x="440" y="848"/>
                </a:lnTo>
                <a:lnTo>
                  <a:pt x="447" y="847"/>
                </a:lnTo>
                <a:lnTo>
                  <a:pt x="449" y="846"/>
                </a:lnTo>
                <a:lnTo>
                  <a:pt x="450" y="844"/>
                </a:lnTo>
                <a:lnTo>
                  <a:pt x="450" y="844"/>
                </a:lnTo>
                <a:lnTo>
                  <a:pt x="455" y="832"/>
                </a:lnTo>
                <a:lnTo>
                  <a:pt x="460" y="825"/>
                </a:lnTo>
                <a:lnTo>
                  <a:pt x="512" y="1021"/>
                </a:lnTo>
                <a:lnTo>
                  <a:pt x="512" y="1021"/>
                </a:lnTo>
                <a:lnTo>
                  <a:pt x="465" y="1036"/>
                </a:lnTo>
                <a:lnTo>
                  <a:pt x="465" y="1036"/>
                </a:lnTo>
                <a:lnTo>
                  <a:pt x="438" y="1045"/>
                </a:lnTo>
                <a:lnTo>
                  <a:pt x="426" y="1050"/>
                </a:lnTo>
                <a:lnTo>
                  <a:pt x="369" y="835"/>
                </a:lnTo>
                <a:close/>
                <a:moveTo>
                  <a:pt x="541" y="816"/>
                </a:moveTo>
                <a:lnTo>
                  <a:pt x="541" y="816"/>
                </a:lnTo>
                <a:lnTo>
                  <a:pt x="544" y="814"/>
                </a:lnTo>
                <a:lnTo>
                  <a:pt x="548" y="811"/>
                </a:lnTo>
                <a:lnTo>
                  <a:pt x="567" y="805"/>
                </a:lnTo>
                <a:lnTo>
                  <a:pt x="594" y="796"/>
                </a:lnTo>
                <a:lnTo>
                  <a:pt x="661" y="768"/>
                </a:lnTo>
                <a:lnTo>
                  <a:pt x="661" y="768"/>
                </a:lnTo>
                <a:lnTo>
                  <a:pt x="689" y="874"/>
                </a:lnTo>
                <a:lnTo>
                  <a:pt x="718" y="983"/>
                </a:lnTo>
                <a:lnTo>
                  <a:pt x="718" y="983"/>
                </a:lnTo>
                <a:lnTo>
                  <a:pt x="717" y="984"/>
                </a:lnTo>
                <a:lnTo>
                  <a:pt x="714" y="985"/>
                </a:lnTo>
                <a:lnTo>
                  <a:pt x="701" y="987"/>
                </a:lnTo>
                <a:lnTo>
                  <a:pt x="682" y="988"/>
                </a:lnTo>
                <a:lnTo>
                  <a:pt x="656" y="988"/>
                </a:lnTo>
                <a:lnTo>
                  <a:pt x="656" y="988"/>
                </a:lnTo>
                <a:lnTo>
                  <a:pt x="630" y="989"/>
                </a:lnTo>
                <a:lnTo>
                  <a:pt x="610" y="990"/>
                </a:lnTo>
                <a:lnTo>
                  <a:pt x="594" y="993"/>
                </a:lnTo>
                <a:lnTo>
                  <a:pt x="594" y="993"/>
                </a:lnTo>
                <a:lnTo>
                  <a:pt x="567" y="905"/>
                </a:lnTo>
                <a:lnTo>
                  <a:pt x="541" y="816"/>
                </a:lnTo>
                <a:lnTo>
                  <a:pt x="541" y="816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29">
            <a:extLst>
              <a:ext uri="{FF2B5EF4-FFF2-40B4-BE49-F238E27FC236}">
                <a16:creationId xmlns:a16="http://schemas.microsoft.com/office/drawing/2014/main" id="{A6B1CDB2-62C0-485F-8A74-80BA1FDFF9AD}"/>
              </a:ext>
            </a:extLst>
          </p:cNvPr>
          <p:cNvSpPr>
            <a:spLocks/>
          </p:cNvSpPr>
          <p:nvPr/>
        </p:nvSpPr>
        <p:spPr bwMode="auto">
          <a:xfrm>
            <a:off x="6013053" y="4759394"/>
            <a:ext cx="1620180" cy="1570071"/>
          </a:xfrm>
          <a:custGeom>
            <a:avLst/>
            <a:gdLst>
              <a:gd name="T0" fmla="*/ 86 w 1164"/>
              <a:gd name="T1" fmla="*/ 110 h 1128"/>
              <a:gd name="T2" fmla="*/ 98 w 1164"/>
              <a:gd name="T3" fmla="*/ 211 h 1128"/>
              <a:gd name="T4" fmla="*/ 27 w 1164"/>
              <a:gd name="T5" fmla="*/ 438 h 1128"/>
              <a:gd name="T6" fmla="*/ 2 w 1164"/>
              <a:gd name="T7" fmla="*/ 622 h 1128"/>
              <a:gd name="T8" fmla="*/ 30 w 1164"/>
              <a:gd name="T9" fmla="*/ 705 h 1128"/>
              <a:gd name="T10" fmla="*/ 45 w 1164"/>
              <a:gd name="T11" fmla="*/ 677 h 1128"/>
              <a:gd name="T12" fmla="*/ 55 w 1164"/>
              <a:gd name="T13" fmla="*/ 589 h 1128"/>
              <a:gd name="T14" fmla="*/ 82 w 1164"/>
              <a:gd name="T15" fmla="*/ 627 h 1128"/>
              <a:gd name="T16" fmla="*/ 119 w 1164"/>
              <a:gd name="T17" fmla="*/ 1085 h 1128"/>
              <a:gd name="T18" fmla="*/ 196 w 1164"/>
              <a:gd name="T19" fmla="*/ 1108 h 1128"/>
              <a:gd name="T20" fmla="*/ 256 w 1164"/>
              <a:gd name="T21" fmla="*/ 1062 h 1128"/>
              <a:gd name="T22" fmla="*/ 256 w 1164"/>
              <a:gd name="T23" fmla="*/ 976 h 1128"/>
              <a:gd name="T24" fmla="*/ 211 w 1164"/>
              <a:gd name="T25" fmla="*/ 832 h 1128"/>
              <a:gd name="T26" fmla="*/ 276 w 1164"/>
              <a:gd name="T27" fmla="*/ 808 h 1128"/>
              <a:gd name="T28" fmla="*/ 399 w 1164"/>
              <a:gd name="T29" fmla="*/ 986 h 1128"/>
              <a:gd name="T30" fmla="*/ 438 w 1164"/>
              <a:gd name="T31" fmla="*/ 1050 h 1128"/>
              <a:gd name="T32" fmla="*/ 456 w 1164"/>
              <a:gd name="T33" fmla="*/ 932 h 1128"/>
              <a:gd name="T34" fmla="*/ 394 w 1164"/>
              <a:gd name="T35" fmla="*/ 814 h 1128"/>
              <a:gd name="T36" fmla="*/ 336 w 1164"/>
              <a:gd name="T37" fmla="*/ 522 h 1128"/>
              <a:gd name="T38" fmla="*/ 349 w 1164"/>
              <a:gd name="T39" fmla="*/ 455 h 1128"/>
              <a:gd name="T40" fmla="*/ 423 w 1164"/>
              <a:gd name="T41" fmla="*/ 398 h 1128"/>
              <a:gd name="T42" fmla="*/ 473 w 1164"/>
              <a:gd name="T43" fmla="*/ 515 h 1128"/>
              <a:gd name="T44" fmla="*/ 514 w 1164"/>
              <a:gd name="T45" fmla="*/ 541 h 1128"/>
              <a:gd name="T46" fmla="*/ 538 w 1164"/>
              <a:gd name="T47" fmla="*/ 795 h 1128"/>
              <a:gd name="T48" fmla="*/ 517 w 1164"/>
              <a:gd name="T49" fmla="*/ 1016 h 1128"/>
              <a:gd name="T50" fmla="*/ 495 w 1164"/>
              <a:gd name="T51" fmla="*/ 1058 h 1128"/>
              <a:gd name="T52" fmla="*/ 547 w 1164"/>
              <a:gd name="T53" fmla="*/ 1105 h 1128"/>
              <a:gd name="T54" fmla="*/ 551 w 1164"/>
              <a:gd name="T55" fmla="*/ 1035 h 1128"/>
              <a:gd name="T56" fmla="*/ 748 w 1164"/>
              <a:gd name="T57" fmla="*/ 995 h 1128"/>
              <a:gd name="T58" fmla="*/ 810 w 1164"/>
              <a:gd name="T59" fmla="*/ 1062 h 1128"/>
              <a:gd name="T60" fmla="*/ 820 w 1164"/>
              <a:gd name="T61" fmla="*/ 1127 h 1128"/>
              <a:gd name="T62" fmla="*/ 855 w 1164"/>
              <a:gd name="T63" fmla="*/ 1066 h 1128"/>
              <a:gd name="T64" fmla="*/ 872 w 1164"/>
              <a:gd name="T65" fmla="*/ 991 h 1128"/>
              <a:gd name="T66" fmla="*/ 925 w 1164"/>
              <a:gd name="T67" fmla="*/ 1019 h 1128"/>
              <a:gd name="T68" fmla="*/ 961 w 1164"/>
              <a:gd name="T69" fmla="*/ 1037 h 1128"/>
              <a:gd name="T70" fmla="*/ 958 w 1164"/>
              <a:gd name="T71" fmla="*/ 979 h 1128"/>
              <a:gd name="T72" fmla="*/ 1076 w 1164"/>
              <a:gd name="T73" fmla="*/ 1042 h 1128"/>
              <a:gd name="T74" fmla="*/ 1106 w 1164"/>
              <a:gd name="T75" fmla="*/ 995 h 1128"/>
              <a:gd name="T76" fmla="*/ 1152 w 1164"/>
              <a:gd name="T77" fmla="*/ 945 h 1128"/>
              <a:gd name="T78" fmla="*/ 1140 w 1164"/>
              <a:gd name="T79" fmla="*/ 818 h 1128"/>
              <a:gd name="T80" fmla="*/ 1125 w 1164"/>
              <a:gd name="T81" fmla="*/ 555 h 1128"/>
              <a:gd name="T82" fmla="*/ 1149 w 1164"/>
              <a:gd name="T83" fmla="*/ 508 h 1128"/>
              <a:gd name="T84" fmla="*/ 1154 w 1164"/>
              <a:gd name="T85" fmla="*/ 379 h 1128"/>
              <a:gd name="T86" fmla="*/ 1090 w 1164"/>
              <a:gd name="T87" fmla="*/ 234 h 1128"/>
              <a:gd name="T88" fmla="*/ 1006 w 1164"/>
              <a:gd name="T89" fmla="*/ 130 h 1128"/>
              <a:gd name="T90" fmla="*/ 976 w 1164"/>
              <a:gd name="T91" fmla="*/ 62 h 1128"/>
              <a:gd name="T92" fmla="*/ 886 w 1164"/>
              <a:gd name="T93" fmla="*/ 106 h 1128"/>
              <a:gd name="T94" fmla="*/ 913 w 1164"/>
              <a:gd name="T95" fmla="*/ 192 h 1128"/>
              <a:gd name="T96" fmla="*/ 891 w 1164"/>
              <a:gd name="T97" fmla="*/ 230 h 1128"/>
              <a:gd name="T98" fmla="*/ 835 w 1164"/>
              <a:gd name="T99" fmla="*/ 337 h 1128"/>
              <a:gd name="T100" fmla="*/ 820 w 1164"/>
              <a:gd name="T101" fmla="*/ 417 h 1128"/>
              <a:gd name="T102" fmla="*/ 824 w 1164"/>
              <a:gd name="T103" fmla="*/ 472 h 1128"/>
              <a:gd name="T104" fmla="*/ 793 w 1164"/>
              <a:gd name="T105" fmla="*/ 496 h 1128"/>
              <a:gd name="T106" fmla="*/ 523 w 1164"/>
              <a:gd name="T107" fmla="*/ 474 h 1128"/>
              <a:gd name="T108" fmla="*/ 456 w 1164"/>
              <a:gd name="T109" fmla="*/ 315 h 1128"/>
              <a:gd name="T110" fmla="*/ 337 w 1164"/>
              <a:gd name="T111" fmla="*/ 212 h 1128"/>
              <a:gd name="T112" fmla="*/ 213 w 1164"/>
              <a:gd name="T113" fmla="*/ 163 h 1128"/>
              <a:gd name="T114" fmla="*/ 222 w 1164"/>
              <a:gd name="T115" fmla="*/ 125 h 1128"/>
              <a:gd name="T116" fmla="*/ 217 w 1164"/>
              <a:gd name="T117" fmla="*/ 44 h 1128"/>
              <a:gd name="T118" fmla="*/ 132 w 1164"/>
              <a:gd name="T119" fmla="*/ 1 h 1128"/>
              <a:gd name="T120" fmla="*/ 79 w 1164"/>
              <a:gd name="T121" fmla="*/ 30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64" h="1128">
                <a:moveTo>
                  <a:pt x="79" y="53"/>
                </a:moveTo>
                <a:lnTo>
                  <a:pt x="79" y="53"/>
                </a:lnTo>
                <a:lnTo>
                  <a:pt x="66" y="68"/>
                </a:lnTo>
                <a:lnTo>
                  <a:pt x="62" y="73"/>
                </a:lnTo>
                <a:lnTo>
                  <a:pt x="58" y="77"/>
                </a:lnTo>
                <a:lnTo>
                  <a:pt x="57" y="81"/>
                </a:lnTo>
                <a:lnTo>
                  <a:pt x="58" y="82"/>
                </a:lnTo>
                <a:lnTo>
                  <a:pt x="60" y="82"/>
                </a:lnTo>
                <a:lnTo>
                  <a:pt x="60" y="82"/>
                </a:lnTo>
                <a:lnTo>
                  <a:pt x="73" y="82"/>
                </a:lnTo>
                <a:lnTo>
                  <a:pt x="79" y="82"/>
                </a:lnTo>
                <a:lnTo>
                  <a:pt x="79" y="82"/>
                </a:lnTo>
                <a:lnTo>
                  <a:pt x="86" y="110"/>
                </a:lnTo>
                <a:lnTo>
                  <a:pt x="92" y="132"/>
                </a:lnTo>
                <a:lnTo>
                  <a:pt x="98" y="149"/>
                </a:lnTo>
                <a:lnTo>
                  <a:pt x="98" y="149"/>
                </a:lnTo>
                <a:lnTo>
                  <a:pt x="103" y="157"/>
                </a:lnTo>
                <a:lnTo>
                  <a:pt x="106" y="162"/>
                </a:lnTo>
                <a:lnTo>
                  <a:pt x="109" y="166"/>
                </a:lnTo>
                <a:lnTo>
                  <a:pt x="112" y="168"/>
                </a:lnTo>
                <a:lnTo>
                  <a:pt x="112" y="168"/>
                </a:lnTo>
                <a:lnTo>
                  <a:pt x="136" y="183"/>
                </a:lnTo>
                <a:lnTo>
                  <a:pt x="136" y="183"/>
                </a:lnTo>
                <a:lnTo>
                  <a:pt x="123" y="192"/>
                </a:lnTo>
                <a:lnTo>
                  <a:pt x="98" y="211"/>
                </a:lnTo>
                <a:lnTo>
                  <a:pt x="98" y="211"/>
                </a:lnTo>
                <a:lnTo>
                  <a:pt x="69" y="233"/>
                </a:lnTo>
                <a:lnTo>
                  <a:pt x="56" y="242"/>
                </a:lnTo>
                <a:lnTo>
                  <a:pt x="50" y="249"/>
                </a:lnTo>
                <a:lnTo>
                  <a:pt x="50" y="249"/>
                </a:lnTo>
                <a:lnTo>
                  <a:pt x="45" y="271"/>
                </a:lnTo>
                <a:lnTo>
                  <a:pt x="37" y="313"/>
                </a:lnTo>
                <a:lnTo>
                  <a:pt x="28" y="356"/>
                </a:lnTo>
                <a:lnTo>
                  <a:pt x="26" y="370"/>
                </a:lnTo>
                <a:lnTo>
                  <a:pt x="26" y="379"/>
                </a:lnTo>
                <a:lnTo>
                  <a:pt x="26" y="379"/>
                </a:lnTo>
                <a:lnTo>
                  <a:pt x="27" y="392"/>
                </a:lnTo>
                <a:lnTo>
                  <a:pt x="28" y="414"/>
                </a:lnTo>
                <a:lnTo>
                  <a:pt x="27" y="438"/>
                </a:lnTo>
                <a:lnTo>
                  <a:pt x="26" y="455"/>
                </a:lnTo>
                <a:lnTo>
                  <a:pt x="26" y="455"/>
                </a:lnTo>
                <a:lnTo>
                  <a:pt x="18" y="490"/>
                </a:lnTo>
                <a:lnTo>
                  <a:pt x="12" y="522"/>
                </a:lnTo>
                <a:lnTo>
                  <a:pt x="12" y="522"/>
                </a:lnTo>
                <a:lnTo>
                  <a:pt x="12" y="530"/>
                </a:lnTo>
                <a:lnTo>
                  <a:pt x="12" y="539"/>
                </a:lnTo>
                <a:lnTo>
                  <a:pt x="12" y="549"/>
                </a:lnTo>
                <a:lnTo>
                  <a:pt x="12" y="565"/>
                </a:lnTo>
                <a:lnTo>
                  <a:pt x="12" y="565"/>
                </a:lnTo>
                <a:lnTo>
                  <a:pt x="9" y="584"/>
                </a:lnTo>
                <a:lnTo>
                  <a:pt x="7" y="603"/>
                </a:lnTo>
                <a:lnTo>
                  <a:pt x="2" y="622"/>
                </a:lnTo>
                <a:lnTo>
                  <a:pt x="7" y="622"/>
                </a:lnTo>
                <a:lnTo>
                  <a:pt x="7" y="622"/>
                </a:lnTo>
                <a:lnTo>
                  <a:pt x="5" y="631"/>
                </a:lnTo>
                <a:lnTo>
                  <a:pt x="1" y="651"/>
                </a:lnTo>
                <a:lnTo>
                  <a:pt x="0" y="662"/>
                </a:lnTo>
                <a:lnTo>
                  <a:pt x="1" y="673"/>
                </a:lnTo>
                <a:lnTo>
                  <a:pt x="2" y="682"/>
                </a:lnTo>
                <a:lnTo>
                  <a:pt x="5" y="687"/>
                </a:lnTo>
                <a:lnTo>
                  <a:pt x="7" y="689"/>
                </a:lnTo>
                <a:lnTo>
                  <a:pt x="7" y="689"/>
                </a:lnTo>
                <a:lnTo>
                  <a:pt x="18" y="698"/>
                </a:lnTo>
                <a:lnTo>
                  <a:pt x="25" y="702"/>
                </a:lnTo>
                <a:lnTo>
                  <a:pt x="30" y="705"/>
                </a:lnTo>
                <a:lnTo>
                  <a:pt x="31" y="705"/>
                </a:lnTo>
                <a:lnTo>
                  <a:pt x="31" y="704"/>
                </a:lnTo>
                <a:lnTo>
                  <a:pt x="31" y="704"/>
                </a:lnTo>
                <a:lnTo>
                  <a:pt x="27" y="693"/>
                </a:lnTo>
                <a:lnTo>
                  <a:pt x="26" y="687"/>
                </a:lnTo>
                <a:lnTo>
                  <a:pt x="26" y="685"/>
                </a:lnTo>
                <a:lnTo>
                  <a:pt x="26" y="685"/>
                </a:lnTo>
                <a:lnTo>
                  <a:pt x="32" y="685"/>
                </a:lnTo>
                <a:lnTo>
                  <a:pt x="37" y="686"/>
                </a:lnTo>
                <a:lnTo>
                  <a:pt x="40" y="685"/>
                </a:lnTo>
                <a:lnTo>
                  <a:pt x="40" y="685"/>
                </a:lnTo>
                <a:lnTo>
                  <a:pt x="43" y="682"/>
                </a:lnTo>
                <a:lnTo>
                  <a:pt x="45" y="677"/>
                </a:lnTo>
                <a:lnTo>
                  <a:pt x="50" y="664"/>
                </a:lnTo>
                <a:lnTo>
                  <a:pt x="54" y="649"/>
                </a:lnTo>
                <a:lnTo>
                  <a:pt x="55" y="642"/>
                </a:lnTo>
                <a:lnTo>
                  <a:pt x="55" y="637"/>
                </a:lnTo>
                <a:lnTo>
                  <a:pt x="55" y="637"/>
                </a:lnTo>
                <a:lnTo>
                  <a:pt x="52" y="621"/>
                </a:lnTo>
                <a:lnTo>
                  <a:pt x="50" y="615"/>
                </a:lnTo>
                <a:lnTo>
                  <a:pt x="50" y="608"/>
                </a:lnTo>
                <a:lnTo>
                  <a:pt x="50" y="608"/>
                </a:lnTo>
                <a:lnTo>
                  <a:pt x="50" y="602"/>
                </a:lnTo>
                <a:lnTo>
                  <a:pt x="51" y="599"/>
                </a:lnTo>
                <a:lnTo>
                  <a:pt x="55" y="589"/>
                </a:lnTo>
                <a:lnTo>
                  <a:pt x="55" y="589"/>
                </a:lnTo>
                <a:lnTo>
                  <a:pt x="61" y="566"/>
                </a:lnTo>
                <a:lnTo>
                  <a:pt x="70" y="526"/>
                </a:lnTo>
                <a:lnTo>
                  <a:pt x="83" y="469"/>
                </a:lnTo>
                <a:lnTo>
                  <a:pt x="93" y="460"/>
                </a:lnTo>
                <a:lnTo>
                  <a:pt x="93" y="460"/>
                </a:lnTo>
                <a:lnTo>
                  <a:pt x="92" y="477"/>
                </a:lnTo>
                <a:lnTo>
                  <a:pt x="88" y="512"/>
                </a:lnTo>
                <a:lnTo>
                  <a:pt x="88" y="512"/>
                </a:lnTo>
                <a:lnTo>
                  <a:pt x="82" y="554"/>
                </a:lnTo>
                <a:lnTo>
                  <a:pt x="80" y="572"/>
                </a:lnTo>
                <a:lnTo>
                  <a:pt x="79" y="584"/>
                </a:lnTo>
                <a:lnTo>
                  <a:pt x="79" y="584"/>
                </a:lnTo>
                <a:lnTo>
                  <a:pt x="82" y="627"/>
                </a:lnTo>
                <a:lnTo>
                  <a:pt x="92" y="713"/>
                </a:lnTo>
                <a:lnTo>
                  <a:pt x="101" y="798"/>
                </a:lnTo>
                <a:lnTo>
                  <a:pt x="105" y="827"/>
                </a:lnTo>
                <a:lnTo>
                  <a:pt x="107" y="838"/>
                </a:lnTo>
                <a:lnTo>
                  <a:pt x="107" y="838"/>
                </a:lnTo>
                <a:lnTo>
                  <a:pt x="116" y="870"/>
                </a:lnTo>
                <a:lnTo>
                  <a:pt x="132" y="939"/>
                </a:lnTo>
                <a:lnTo>
                  <a:pt x="155" y="1038"/>
                </a:lnTo>
                <a:lnTo>
                  <a:pt x="150" y="1067"/>
                </a:lnTo>
                <a:lnTo>
                  <a:pt x="150" y="1067"/>
                </a:lnTo>
                <a:lnTo>
                  <a:pt x="143" y="1071"/>
                </a:lnTo>
                <a:lnTo>
                  <a:pt x="128" y="1080"/>
                </a:lnTo>
                <a:lnTo>
                  <a:pt x="119" y="1085"/>
                </a:lnTo>
                <a:lnTo>
                  <a:pt x="112" y="1091"/>
                </a:lnTo>
                <a:lnTo>
                  <a:pt x="109" y="1096"/>
                </a:lnTo>
                <a:lnTo>
                  <a:pt x="107" y="1098"/>
                </a:lnTo>
                <a:lnTo>
                  <a:pt x="107" y="1101"/>
                </a:lnTo>
                <a:lnTo>
                  <a:pt x="107" y="1101"/>
                </a:lnTo>
                <a:lnTo>
                  <a:pt x="111" y="1107"/>
                </a:lnTo>
                <a:lnTo>
                  <a:pt x="116" y="1111"/>
                </a:lnTo>
                <a:lnTo>
                  <a:pt x="123" y="1114"/>
                </a:lnTo>
                <a:lnTo>
                  <a:pt x="131" y="1115"/>
                </a:lnTo>
                <a:lnTo>
                  <a:pt x="131" y="1115"/>
                </a:lnTo>
                <a:lnTo>
                  <a:pt x="148" y="1114"/>
                </a:lnTo>
                <a:lnTo>
                  <a:pt x="172" y="1111"/>
                </a:lnTo>
                <a:lnTo>
                  <a:pt x="196" y="1108"/>
                </a:lnTo>
                <a:lnTo>
                  <a:pt x="213" y="1105"/>
                </a:lnTo>
                <a:lnTo>
                  <a:pt x="213" y="1105"/>
                </a:lnTo>
                <a:lnTo>
                  <a:pt x="222" y="1102"/>
                </a:lnTo>
                <a:lnTo>
                  <a:pt x="232" y="1098"/>
                </a:lnTo>
                <a:lnTo>
                  <a:pt x="246" y="1091"/>
                </a:lnTo>
                <a:lnTo>
                  <a:pt x="246" y="1091"/>
                </a:lnTo>
                <a:lnTo>
                  <a:pt x="248" y="1089"/>
                </a:lnTo>
                <a:lnTo>
                  <a:pt x="252" y="1086"/>
                </a:lnTo>
                <a:lnTo>
                  <a:pt x="256" y="1078"/>
                </a:lnTo>
                <a:lnTo>
                  <a:pt x="257" y="1073"/>
                </a:lnTo>
                <a:lnTo>
                  <a:pt x="258" y="1068"/>
                </a:lnTo>
                <a:lnTo>
                  <a:pt x="257" y="1065"/>
                </a:lnTo>
                <a:lnTo>
                  <a:pt x="256" y="1062"/>
                </a:lnTo>
                <a:lnTo>
                  <a:pt x="256" y="1062"/>
                </a:lnTo>
                <a:lnTo>
                  <a:pt x="252" y="1059"/>
                </a:lnTo>
                <a:lnTo>
                  <a:pt x="251" y="1055"/>
                </a:lnTo>
                <a:lnTo>
                  <a:pt x="251" y="1052"/>
                </a:lnTo>
                <a:lnTo>
                  <a:pt x="251" y="1048"/>
                </a:lnTo>
                <a:lnTo>
                  <a:pt x="251" y="1048"/>
                </a:lnTo>
                <a:lnTo>
                  <a:pt x="251" y="1046"/>
                </a:lnTo>
                <a:lnTo>
                  <a:pt x="251" y="1046"/>
                </a:lnTo>
                <a:lnTo>
                  <a:pt x="251" y="1024"/>
                </a:lnTo>
                <a:lnTo>
                  <a:pt x="251" y="1024"/>
                </a:lnTo>
                <a:lnTo>
                  <a:pt x="251" y="1012"/>
                </a:lnTo>
                <a:lnTo>
                  <a:pt x="252" y="1000"/>
                </a:lnTo>
                <a:lnTo>
                  <a:pt x="256" y="976"/>
                </a:lnTo>
                <a:lnTo>
                  <a:pt x="256" y="965"/>
                </a:lnTo>
                <a:lnTo>
                  <a:pt x="254" y="954"/>
                </a:lnTo>
                <a:lnTo>
                  <a:pt x="251" y="943"/>
                </a:lnTo>
                <a:lnTo>
                  <a:pt x="246" y="933"/>
                </a:lnTo>
                <a:lnTo>
                  <a:pt x="246" y="933"/>
                </a:lnTo>
                <a:lnTo>
                  <a:pt x="240" y="922"/>
                </a:lnTo>
                <a:lnTo>
                  <a:pt x="234" y="912"/>
                </a:lnTo>
                <a:lnTo>
                  <a:pt x="224" y="888"/>
                </a:lnTo>
                <a:lnTo>
                  <a:pt x="216" y="866"/>
                </a:lnTo>
                <a:lnTo>
                  <a:pt x="213" y="852"/>
                </a:lnTo>
                <a:lnTo>
                  <a:pt x="213" y="852"/>
                </a:lnTo>
                <a:lnTo>
                  <a:pt x="211" y="844"/>
                </a:lnTo>
                <a:lnTo>
                  <a:pt x="211" y="832"/>
                </a:lnTo>
                <a:lnTo>
                  <a:pt x="210" y="799"/>
                </a:lnTo>
                <a:lnTo>
                  <a:pt x="209" y="769"/>
                </a:lnTo>
                <a:lnTo>
                  <a:pt x="208" y="752"/>
                </a:lnTo>
                <a:lnTo>
                  <a:pt x="208" y="752"/>
                </a:lnTo>
                <a:lnTo>
                  <a:pt x="208" y="750"/>
                </a:lnTo>
                <a:lnTo>
                  <a:pt x="209" y="750"/>
                </a:lnTo>
                <a:lnTo>
                  <a:pt x="213" y="752"/>
                </a:lnTo>
                <a:lnTo>
                  <a:pt x="227" y="760"/>
                </a:lnTo>
                <a:lnTo>
                  <a:pt x="244" y="774"/>
                </a:lnTo>
                <a:lnTo>
                  <a:pt x="260" y="790"/>
                </a:lnTo>
                <a:lnTo>
                  <a:pt x="260" y="790"/>
                </a:lnTo>
                <a:lnTo>
                  <a:pt x="267" y="798"/>
                </a:lnTo>
                <a:lnTo>
                  <a:pt x="276" y="808"/>
                </a:lnTo>
                <a:lnTo>
                  <a:pt x="291" y="832"/>
                </a:lnTo>
                <a:lnTo>
                  <a:pt x="306" y="858"/>
                </a:lnTo>
                <a:lnTo>
                  <a:pt x="318" y="881"/>
                </a:lnTo>
                <a:lnTo>
                  <a:pt x="318" y="881"/>
                </a:lnTo>
                <a:lnTo>
                  <a:pt x="324" y="893"/>
                </a:lnTo>
                <a:lnTo>
                  <a:pt x="334" y="908"/>
                </a:lnTo>
                <a:lnTo>
                  <a:pt x="358" y="940"/>
                </a:lnTo>
                <a:lnTo>
                  <a:pt x="380" y="969"/>
                </a:lnTo>
                <a:lnTo>
                  <a:pt x="389" y="981"/>
                </a:lnTo>
                <a:lnTo>
                  <a:pt x="389" y="981"/>
                </a:lnTo>
                <a:lnTo>
                  <a:pt x="391" y="982"/>
                </a:lnTo>
                <a:lnTo>
                  <a:pt x="394" y="983"/>
                </a:lnTo>
                <a:lnTo>
                  <a:pt x="399" y="986"/>
                </a:lnTo>
                <a:lnTo>
                  <a:pt x="399" y="986"/>
                </a:lnTo>
                <a:lnTo>
                  <a:pt x="399" y="995"/>
                </a:lnTo>
                <a:lnTo>
                  <a:pt x="400" y="1006"/>
                </a:lnTo>
                <a:lnTo>
                  <a:pt x="403" y="1018"/>
                </a:lnTo>
                <a:lnTo>
                  <a:pt x="405" y="1030"/>
                </a:lnTo>
                <a:lnTo>
                  <a:pt x="410" y="1041"/>
                </a:lnTo>
                <a:lnTo>
                  <a:pt x="412" y="1046"/>
                </a:lnTo>
                <a:lnTo>
                  <a:pt x="416" y="1049"/>
                </a:lnTo>
                <a:lnTo>
                  <a:pt x="419" y="1052"/>
                </a:lnTo>
                <a:lnTo>
                  <a:pt x="423" y="1053"/>
                </a:lnTo>
                <a:lnTo>
                  <a:pt x="423" y="1053"/>
                </a:lnTo>
                <a:lnTo>
                  <a:pt x="431" y="1053"/>
                </a:lnTo>
                <a:lnTo>
                  <a:pt x="438" y="1050"/>
                </a:lnTo>
                <a:lnTo>
                  <a:pt x="444" y="1046"/>
                </a:lnTo>
                <a:lnTo>
                  <a:pt x="449" y="1040"/>
                </a:lnTo>
                <a:lnTo>
                  <a:pt x="454" y="1032"/>
                </a:lnTo>
                <a:lnTo>
                  <a:pt x="457" y="1024"/>
                </a:lnTo>
                <a:lnTo>
                  <a:pt x="460" y="1014"/>
                </a:lnTo>
                <a:lnTo>
                  <a:pt x="461" y="1005"/>
                </a:lnTo>
                <a:lnTo>
                  <a:pt x="461" y="1005"/>
                </a:lnTo>
                <a:lnTo>
                  <a:pt x="461" y="995"/>
                </a:lnTo>
                <a:lnTo>
                  <a:pt x="461" y="986"/>
                </a:lnTo>
                <a:lnTo>
                  <a:pt x="460" y="967"/>
                </a:lnTo>
                <a:lnTo>
                  <a:pt x="456" y="948"/>
                </a:lnTo>
                <a:lnTo>
                  <a:pt x="456" y="948"/>
                </a:lnTo>
                <a:lnTo>
                  <a:pt x="456" y="932"/>
                </a:lnTo>
                <a:lnTo>
                  <a:pt x="457" y="920"/>
                </a:lnTo>
                <a:lnTo>
                  <a:pt x="456" y="914"/>
                </a:lnTo>
                <a:lnTo>
                  <a:pt x="456" y="914"/>
                </a:lnTo>
                <a:lnTo>
                  <a:pt x="453" y="912"/>
                </a:lnTo>
                <a:lnTo>
                  <a:pt x="447" y="907"/>
                </a:lnTo>
                <a:lnTo>
                  <a:pt x="442" y="903"/>
                </a:lnTo>
                <a:lnTo>
                  <a:pt x="437" y="897"/>
                </a:lnTo>
                <a:lnTo>
                  <a:pt x="432" y="890"/>
                </a:lnTo>
                <a:lnTo>
                  <a:pt x="428" y="881"/>
                </a:lnTo>
                <a:lnTo>
                  <a:pt x="428" y="881"/>
                </a:lnTo>
                <a:lnTo>
                  <a:pt x="411" y="845"/>
                </a:lnTo>
                <a:lnTo>
                  <a:pt x="404" y="829"/>
                </a:lnTo>
                <a:lnTo>
                  <a:pt x="394" y="814"/>
                </a:lnTo>
                <a:lnTo>
                  <a:pt x="394" y="814"/>
                </a:lnTo>
                <a:lnTo>
                  <a:pt x="381" y="795"/>
                </a:lnTo>
                <a:lnTo>
                  <a:pt x="365" y="774"/>
                </a:lnTo>
                <a:lnTo>
                  <a:pt x="346" y="752"/>
                </a:lnTo>
                <a:lnTo>
                  <a:pt x="346" y="752"/>
                </a:lnTo>
                <a:lnTo>
                  <a:pt x="343" y="651"/>
                </a:lnTo>
                <a:lnTo>
                  <a:pt x="340" y="581"/>
                </a:lnTo>
                <a:lnTo>
                  <a:pt x="338" y="554"/>
                </a:lnTo>
                <a:lnTo>
                  <a:pt x="337" y="541"/>
                </a:lnTo>
                <a:lnTo>
                  <a:pt x="337" y="541"/>
                </a:lnTo>
                <a:lnTo>
                  <a:pt x="332" y="522"/>
                </a:lnTo>
                <a:lnTo>
                  <a:pt x="332" y="522"/>
                </a:lnTo>
                <a:lnTo>
                  <a:pt x="336" y="522"/>
                </a:lnTo>
                <a:lnTo>
                  <a:pt x="343" y="521"/>
                </a:lnTo>
                <a:lnTo>
                  <a:pt x="346" y="518"/>
                </a:lnTo>
                <a:lnTo>
                  <a:pt x="349" y="517"/>
                </a:lnTo>
                <a:lnTo>
                  <a:pt x="351" y="515"/>
                </a:lnTo>
                <a:lnTo>
                  <a:pt x="351" y="512"/>
                </a:lnTo>
                <a:lnTo>
                  <a:pt x="351" y="512"/>
                </a:lnTo>
                <a:lnTo>
                  <a:pt x="350" y="505"/>
                </a:lnTo>
                <a:lnTo>
                  <a:pt x="351" y="498"/>
                </a:lnTo>
                <a:lnTo>
                  <a:pt x="352" y="489"/>
                </a:lnTo>
                <a:lnTo>
                  <a:pt x="351" y="479"/>
                </a:lnTo>
                <a:lnTo>
                  <a:pt x="351" y="479"/>
                </a:lnTo>
                <a:lnTo>
                  <a:pt x="350" y="468"/>
                </a:lnTo>
                <a:lnTo>
                  <a:pt x="349" y="455"/>
                </a:lnTo>
                <a:lnTo>
                  <a:pt x="346" y="426"/>
                </a:lnTo>
                <a:lnTo>
                  <a:pt x="346" y="426"/>
                </a:lnTo>
                <a:lnTo>
                  <a:pt x="343" y="386"/>
                </a:lnTo>
                <a:lnTo>
                  <a:pt x="342" y="359"/>
                </a:lnTo>
                <a:lnTo>
                  <a:pt x="342" y="359"/>
                </a:lnTo>
                <a:lnTo>
                  <a:pt x="374" y="376"/>
                </a:lnTo>
                <a:lnTo>
                  <a:pt x="397" y="388"/>
                </a:lnTo>
                <a:lnTo>
                  <a:pt x="404" y="392"/>
                </a:lnTo>
                <a:lnTo>
                  <a:pt x="408" y="393"/>
                </a:lnTo>
                <a:lnTo>
                  <a:pt x="408" y="393"/>
                </a:lnTo>
                <a:lnTo>
                  <a:pt x="413" y="393"/>
                </a:lnTo>
                <a:lnTo>
                  <a:pt x="418" y="394"/>
                </a:lnTo>
                <a:lnTo>
                  <a:pt x="423" y="398"/>
                </a:lnTo>
                <a:lnTo>
                  <a:pt x="428" y="402"/>
                </a:lnTo>
                <a:lnTo>
                  <a:pt x="428" y="402"/>
                </a:lnTo>
                <a:lnTo>
                  <a:pt x="461" y="450"/>
                </a:lnTo>
                <a:lnTo>
                  <a:pt x="461" y="450"/>
                </a:lnTo>
                <a:lnTo>
                  <a:pt x="462" y="456"/>
                </a:lnTo>
                <a:lnTo>
                  <a:pt x="463" y="466"/>
                </a:lnTo>
                <a:lnTo>
                  <a:pt x="465" y="474"/>
                </a:lnTo>
                <a:lnTo>
                  <a:pt x="466" y="479"/>
                </a:lnTo>
                <a:lnTo>
                  <a:pt x="466" y="479"/>
                </a:lnTo>
                <a:lnTo>
                  <a:pt x="475" y="484"/>
                </a:lnTo>
                <a:lnTo>
                  <a:pt x="475" y="484"/>
                </a:lnTo>
                <a:lnTo>
                  <a:pt x="474" y="502"/>
                </a:lnTo>
                <a:lnTo>
                  <a:pt x="473" y="515"/>
                </a:lnTo>
                <a:lnTo>
                  <a:pt x="474" y="520"/>
                </a:lnTo>
                <a:lnTo>
                  <a:pt x="475" y="522"/>
                </a:lnTo>
                <a:lnTo>
                  <a:pt x="475" y="522"/>
                </a:lnTo>
                <a:lnTo>
                  <a:pt x="484" y="528"/>
                </a:lnTo>
                <a:lnTo>
                  <a:pt x="490" y="532"/>
                </a:lnTo>
                <a:lnTo>
                  <a:pt x="490" y="532"/>
                </a:lnTo>
                <a:lnTo>
                  <a:pt x="492" y="538"/>
                </a:lnTo>
                <a:lnTo>
                  <a:pt x="495" y="540"/>
                </a:lnTo>
                <a:lnTo>
                  <a:pt x="497" y="541"/>
                </a:lnTo>
                <a:lnTo>
                  <a:pt x="499" y="541"/>
                </a:lnTo>
                <a:lnTo>
                  <a:pt x="499" y="541"/>
                </a:lnTo>
                <a:lnTo>
                  <a:pt x="510" y="541"/>
                </a:lnTo>
                <a:lnTo>
                  <a:pt x="514" y="541"/>
                </a:lnTo>
                <a:lnTo>
                  <a:pt x="514" y="541"/>
                </a:lnTo>
                <a:lnTo>
                  <a:pt x="512" y="544"/>
                </a:lnTo>
                <a:lnTo>
                  <a:pt x="512" y="547"/>
                </a:lnTo>
                <a:lnTo>
                  <a:pt x="514" y="551"/>
                </a:lnTo>
                <a:lnTo>
                  <a:pt x="514" y="551"/>
                </a:lnTo>
                <a:lnTo>
                  <a:pt x="520" y="559"/>
                </a:lnTo>
                <a:lnTo>
                  <a:pt x="523" y="565"/>
                </a:lnTo>
                <a:lnTo>
                  <a:pt x="523" y="565"/>
                </a:lnTo>
                <a:lnTo>
                  <a:pt x="530" y="662"/>
                </a:lnTo>
                <a:lnTo>
                  <a:pt x="535" y="738"/>
                </a:lnTo>
                <a:lnTo>
                  <a:pt x="538" y="771"/>
                </a:lnTo>
                <a:lnTo>
                  <a:pt x="538" y="795"/>
                </a:lnTo>
                <a:lnTo>
                  <a:pt x="538" y="795"/>
                </a:lnTo>
                <a:lnTo>
                  <a:pt x="538" y="865"/>
                </a:lnTo>
                <a:lnTo>
                  <a:pt x="538" y="900"/>
                </a:lnTo>
                <a:lnTo>
                  <a:pt x="538" y="900"/>
                </a:lnTo>
                <a:lnTo>
                  <a:pt x="526" y="918"/>
                </a:lnTo>
                <a:lnTo>
                  <a:pt x="517" y="932"/>
                </a:lnTo>
                <a:lnTo>
                  <a:pt x="515" y="938"/>
                </a:lnTo>
                <a:lnTo>
                  <a:pt x="514" y="943"/>
                </a:lnTo>
                <a:lnTo>
                  <a:pt x="514" y="943"/>
                </a:lnTo>
                <a:lnTo>
                  <a:pt x="514" y="957"/>
                </a:lnTo>
                <a:lnTo>
                  <a:pt x="516" y="977"/>
                </a:lnTo>
                <a:lnTo>
                  <a:pt x="518" y="1005"/>
                </a:lnTo>
                <a:lnTo>
                  <a:pt x="518" y="1005"/>
                </a:lnTo>
                <a:lnTo>
                  <a:pt x="517" y="1016"/>
                </a:lnTo>
                <a:lnTo>
                  <a:pt x="516" y="1024"/>
                </a:lnTo>
                <a:lnTo>
                  <a:pt x="514" y="1029"/>
                </a:lnTo>
                <a:lnTo>
                  <a:pt x="514" y="1029"/>
                </a:lnTo>
                <a:lnTo>
                  <a:pt x="512" y="1031"/>
                </a:lnTo>
                <a:lnTo>
                  <a:pt x="511" y="1035"/>
                </a:lnTo>
                <a:lnTo>
                  <a:pt x="510" y="1037"/>
                </a:lnTo>
                <a:lnTo>
                  <a:pt x="509" y="1038"/>
                </a:lnTo>
                <a:lnTo>
                  <a:pt x="509" y="1038"/>
                </a:lnTo>
                <a:lnTo>
                  <a:pt x="506" y="1040"/>
                </a:lnTo>
                <a:lnTo>
                  <a:pt x="502" y="1043"/>
                </a:lnTo>
                <a:lnTo>
                  <a:pt x="498" y="1049"/>
                </a:lnTo>
                <a:lnTo>
                  <a:pt x="495" y="1058"/>
                </a:lnTo>
                <a:lnTo>
                  <a:pt x="495" y="1058"/>
                </a:lnTo>
                <a:lnTo>
                  <a:pt x="492" y="1067"/>
                </a:lnTo>
                <a:lnTo>
                  <a:pt x="493" y="1075"/>
                </a:lnTo>
                <a:lnTo>
                  <a:pt x="496" y="1084"/>
                </a:lnTo>
                <a:lnTo>
                  <a:pt x="499" y="1091"/>
                </a:lnTo>
                <a:lnTo>
                  <a:pt x="499" y="1091"/>
                </a:lnTo>
                <a:lnTo>
                  <a:pt x="505" y="1098"/>
                </a:lnTo>
                <a:lnTo>
                  <a:pt x="514" y="1105"/>
                </a:lnTo>
                <a:lnTo>
                  <a:pt x="514" y="1105"/>
                </a:lnTo>
                <a:lnTo>
                  <a:pt x="518" y="1108"/>
                </a:lnTo>
                <a:lnTo>
                  <a:pt x="523" y="1109"/>
                </a:lnTo>
                <a:lnTo>
                  <a:pt x="533" y="1109"/>
                </a:lnTo>
                <a:lnTo>
                  <a:pt x="547" y="1105"/>
                </a:lnTo>
                <a:lnTo>
                  <a:pt x="547" y="1105"/>
                </a:lnTo>
                <a:lnTo>
                  <a:pt x="548" y="1104"/>
                </a:lnTo>
                <a:lnTo>
                  <a:pt x="549" y="1101"/>
                </a:lnTo>
                <a:lnTo>
                  <a:pt x="551" y="1090"/>
                </a:lnTo>
                <a:lnTo>
                  <a:pt x="551" y="1079"/>
                </a:lnTo>
                <a:lnTo>
                  <a:pt x="551" y="1074"/>
                </a:lnTo>
                <a:lnTo>
                  <a:pt x="552" y="1072"/>
                </a:lnTo>
                <a:lnTo>
                  <a:pt x="552" y="1072"/>
                </a:lnTo>
                <a:lnTo>
                  <a:pt x="559" y="1062"/>
                </a:lnTo>
                <a:lnTo>
                  <a:pt x="561" y="1058"/>
                </a:lnTo>
                <a:lnTo>
                  <a:pt x="563" y="1055"/>
                </a:lnTo>
                <a:lnTo>
                  <a:pt x="561" y="1053"/>
                </a:lnTo>
                <a:lnTo>
                  <a:pt x="561" y="1053"/>
                </a:lnTo>
                <a:lnTo>
                  <a:pt x="551" y="1035"/>
                </a:lnTo>
                <a:lnTo>
                  <a:pt x="545" y="1025"/>
                </a:lnTo>
                <a:lnTo>
                  <a:pt x="542" y="1019"/>
                </a:lnTo>
                <a:lnTo>
                  <a:pt x="542" y="981"/>
                </a:lnTo>
                <a:lnTo>
                  <a:pt x="542" y="981"/>
                </a:lnTo>
                <a:lnTo>
                  <a:pt x="583" y="988"/>
                </a:lnTo>
                <a:lnTo>
                  <a:pt x="618" y="993"/>
                </a:lnTo>
                <a:lnTo>
                  <a:pt x="634" y="995"/>
                </a:lnTo>
                <a:lnTo>
                  <a:pt x="647" y="995"/>
                </a:lnTo>
                <a:lnTo>
                  <a:pt x="647" y="995"/>
                </a:lnTo>
                <a:lnTo>
                  <a:pt x="701" y="994"/>
                </a:lnTo>
                <a:lnTo>
                  <a:pt x="726" y="994"/>
                </a:lnTo>
                <a:lnTo>
                  <a:pt x="748" y="995"/>
                </a:lnTo>
                <a:lnTo>
                  <a:pt x="748" y="995"/>
                </a:lnTo>
                <a:lnTo>
                  <a:pt x="767" y="998"/>
                </a:lnTo>
                <a:lnTo>
                  <a:pt x="787" y="999"/>
                </a:lnTo>
                <a:lnTo>
                  <a:pt x="810" y="1000"/>
                </a:lnTo>
                <a:lnTo>
                  <a:pt x="810" y="1000"/>
                </a:lnTo>
                <a:lnTo>
                  <a:pt x="811" y="1017"/>
                </a:lnTo>
                <a:lnTo>
                  <a:pt x="811" y="1028"/>
                </a:lnTo>
                <a:lnTo>
                  <a:pt x="811" y="1032"/>
                </a:lnTo>
                <a:lnTo>
                  <a:pt x="810" y="1034"/>
                </a:lnTo>
                <a:lnTo>
                  <a:pt x="810" y="1034"/>
                </a:lnTo>
                <a:lnTo>
                  <a:pt x="809" y="1035"/>
                </a:lnTo>
                <a:lnTo>
                  <a:pt x="809" y="1038"/>
                </a:lnTo>
                <a:lnTo>
                  <a:pt x="809" y="1048"/>
                </a:lnTo>
                <a:lnTo>
                  <a:pt x="810" y="1062"/>
                </a:lnTo>
                <a:lnTo>
                  <a:pt x="810" y="1062"/>
                </a:lnTo>
                <a:lnTo>
                  <a:pt x="811" y="1066"/>
                </a:lnTo>
                <a:lnTo>
                  <a:pt x="811" y="1068"/>
                </a:lnTo>
                <a:lnTo>
                  <a:pt x="810" y="1072"/>
                </a:lnTo>
                <a:lnTo>
                  <a:pt x="810" y="1072"/>
                </a:lnTo>
                <a:lnTo>
                  <a:pt x="810" y="1075"/>
                </a:lnTo>
                <a:lnTo>
                  <a:pt x="810" y="1081"/>
                </a:lnTo>
                <a:lnTo>
                  <a:pt x="811" y="1099"/>
                </a:lnTo>
                <a:lnTo>
                  <a:pt x="812" y="1116"/>
                </a:lnTo>
                <a:lnTo>
                  <a:pt x="815" y="1124"/>
                </a:lnTo>
                <a:lnTo>
                  <a:pt x="815" y="1124"/>
                </a:lnTo>
                <a:lnTo>
                  <a:pt x="816" y="1126"/>
                </a:lnTo>
                <a:lnTo>
                  <a:pt x="820" y="1127"/>
                </a:lnTo>
                <a:lnTo>
                  <a:pt x="829" y="1128"/>
                </a:lnTo>
                <a:lnTo>
                  <a:pt x="840" y="1127"/>
                </a:lnTo>
                <a:lnTo>
                  <a:pt x="845" y="1126"/>
                </a:lnTo>
                <a:lnTo>
                  <a:pt x="848" y="1124"/>
                </a:lnTo>
                <a:lnTo>
                  <a:pt x="848" y="1124"/>
                </a:lnTo>
                <a:lnTo>
                  <a:pt x="854" y="1120"/>
                </a:lnTo>
                <a:lnTo>
                  <a:pt x="858" y="1115"/>
                </a:lnTo>
                <a:lnTo>
                  <a:pt x="859" y="1108"/>
                </a:lnTo>
                <a:lnTo>
                  <a:pt x="858" y="1101"/>
                </a:lnTo>
                <a:lnTo>
                  <a:pt x="858" y="1101"/>
                </a:lnTo>
                <a:lnTo>
                  <a:pt x="857" y="1090"/>
                </a:lnTo>
                <a:lnTo>
                  <a:pt x="857" y="1078"/>
                </a:lnTo>
                <a:lnTo>
                  <a:pt x="855" y="1066"/>
                </a:lnTo>
                <a:lnTo>
                  <a:pt x="854" y="1061"/>
                </a:lnTo>
                <a:lnTo>
                  <a:pt x="853" y="1058"/>
                </a:lnTo>
                <a:lnTo>
                  <a:pt x="853" y="1058"/>
                </a:lnTo>
                <a:lnTo>
                  <a:pt x="847" y="1049"/>
                </a:lnTo>
                <a:lnTo>
                  <a:pt x="845" y="1044"/>
                </a:lnTo>
                <a:lnTo>
                  <a:pt x="843" y="1038"/>
                </a:lnTo>
                <a:lnTo>
                  <a:pt x="843" y="1038"/>
                </a:lnTo>
                <a:lnTo>
                  <a:pt x="842" y="1028"/>
                </a:lnTo>
                <a:lnTo>
                  <a:pt x="843" y="1013"/>
                </a:lnTo>
                <a:lnTo>
                  <a:pt x="843" y="995"/>
                </a:lnTo>
                <a:lnTo>
                  <a:pt x="843" y="995"/>
                </a:lnTo>
                <a:lnTo>
                  <a:pt x="854" y="994"/>
                </a:lnTo>
                <a:lnTo>
                  <a:pt x="872" y="991"/>
                </a:lnTo>
                <a:lnTo>
                  <a:pt x="872" y="991"/>
                </a:lnTo>
                <a:lnTo>
                  <a:pt x="876" y="989"/>
                </a:lnTo>
                <a:lnTo>
                  <a:pt x="877" y="988"/>
                </a:lnTo>
                <a:lnTo>
                  <a:pt x="881" y="987"/>
                </a:lnTo>
                <a:lnTo>
                  <a:pt x="891" y="986"/>
                </a:lnTo>
                <a:lnTo>
                  <a:pt x="891" y="986"/>
                </a:lnTo>
                <a:lnTo>
                  <a:pt x="918" y="983"/>
                </a:lnTo>
                <a:lnTo>
                  <a:pt x="930" y="981"/>
                </a:lnTo>
                <a:lnTo>
                  <a:pt x="930" y="1010"/>
                </a:lnTo>
                <a:lnTo>
                  <a:pt x="930" y="1010"/>
                </a:lnTo>
                <a:lnTo>
                  <a:pt x="927" y="1011"/>
                </a:lnTo>
                <a:lnTo>
                  <a:pt x="926" y="1014"/>
                </a:lnTo>
                <a:lnTo>
                  <a:pt x="925" y="1019"/>
                </a:lnTo>
                <a:lnTo>
                  <a:pt x="925" y="1019"/>
                </a:lnTo>
                <a:lnTo>
                  <a:pt x="925" y="1025"/>
                </a:lnTo>
                <a:lnTo>
                  <a:pt x="924" y="1029"/>
                </a:lnTo>
                <a:lnTo>
                  <a:pt x="924" y="1032"/>
                </a:lnTo>
                <a:lnTo>
                  <a:pt x="925" y="1034"/>
                </a:lnTo>
                <a:lnTo>
                  <a:pt x="925" y="1034"/>
                </a:lnTo>
                <a:lnTo>
                  <a:pt x="931" y="1035"/>
                </a:lnTo>
                <a:lnTo>
                  <a:pt x="940" y="1037"/>
                </a:lnTo>
                <a:lnTo>
                  <a:pt x="950" y="1038"/>
                </a:lnTo>
                <a:lnTo>
                  <a:pt x="955" y="1038"/>
                </a:lnTo>
                <a:lnTo>
                  <a:pt x="958" y="1038"/>
                </a:lnTo>
                <a:lnTo>
                  <a:pt x="958" y="1038"/>
                </a:lnTo>
                <a:lnTo>
                  <a:pt x="961" y="1037"/>
                </a:lnTo>
                <a:lnTo>
                  <a:pt x="963" y="1035"/>
                </a:lnTo>
                <a:lnTo>
                  <a:pt x="965" y="1030"/>
                </a:lnTo>
                <a:lnTo>
                  <a:pt x="968" y="1019"/>
                </a:lnTo>
                <a:lnTo>
                  <a:pt x="968" y="1019"/>
                </a:lnTo>
                <a:lnTo>
                  <a:pt x="969" y="1011"/>
                </a:lnTo>
                <a:lnTo>
                  <a:pt x="969" y="1007"/>
                </a:lnTo>
                <a:lnTo>
                  <a:pt x="968" y="1005"/>
                </a:lnTo>
                <a:lnTo>
                  <a:pt x="968" y="1005"/>
                </a:lnTo>
                <a:lnTo>
                  <a:pt x="962" y="997"/>
                </a:lnTo>
                <a:lnTo>
                  <a:pt x="959" y="993"/>
                </a:lnTo>
                <a:lnTo>
                  <a:pt x="958" y="991"/>
                </a:lnTo>
                <a:lnTo>
                  <a:pt x="958" y="991"/>
                </a:lnTo>
                <a:lnTo>
                  <a:pt x="958" y="979"/>
                </a:lnTo>
                <a:lnTo>
                  <a:pt x="958" y="967"/>
                </a:lnTo>
                <a:lnTo>
                  <a:pt x="1059" y="948"/>
                </a:lnTo>
                <a:lnTo>
                  <a:pt x="1068" y="952"/>
                </a:lnTo>
                <a:lnTo>
                  <a:pt x="1068" y="1000"/>
                </a:lnTo>
                <a:lnTo>
                  <a:pt x="1068" y="1000"/>
                </a:lnTo>
                <a:lnTo>
                  <a:pt x="1067" y="1009"/>
                </a:lnTo>
                <a:lnTo>
                  <a:pt x="1067" y="1016"/>
                </a:lnTo>
                <a:lnTo>
                  <a:pt x="1068" y="1024"/>
                </a:lnTo>
                <a:lnTo>
                  <a:pt x="1068" y="1024"/>
                </a:lnTo>
                <a:lnTo>
                  <a:pt x="1069" y="1031"/>
                </a:lnTo>
                <a:lnTo>
                  <a:pt x="1072" y="1038"/>
                </a:lnTo>
                <a:lnTo>
                  <a:pt x="1074" y="1041"/>
                </a:lnTo>
                <a:lnTo>
                  <a:pt x="1076" y="1042"/>
                </a:lnTo>
                <a:lnTo>
                  <a:pt x="1079" y="1043"/>
                </a:lnTo>
                <a:lnTo>
                  <a:pt x="1082" y="1043"/>
                </a:lnTo>
                <a:lnTo>
                  <a:pt x="1082" y="1043"/>
                </a:lnTo>
                <a:lnTo>
                  <a:pt x="1090" y="1043"/>
                </a:lnTo>
                <a:lnTo>
                  <a:pt x="1096" y="1044"/>
                </a:lnTo>
                <a:lnTo>
                  <a:pt x="1097" y="1044"/>
                </a:lnTo>
                <a:lnTo>
                  <a:pt x="1099" y="1043"/>
                </a:lnTo>
                <a:lnTo>
                  <a:pt x="1100" y="1042"/>
                </a:lnTo>
                <a:lnTo>
                  <a:pt x="1102" y="1038"/>
                </a:lnTo>
                <a:lnTo>
                  <a:pt x="1102" y="1038"/>
                </a:lnTo>
                <a:lnTo>
                  <a:pt x="1103" y="1028"/>
                </a:lnTo>
                <a:lnTo>
                  <a:pt x="1105" y="1013"/>
                </a:lnTo>
                <a:lnTo>
                  <a:pt x="1106" y="995"/>
                </a:lnTo>
                <a:lnTo>
                  <a:pt x="1106" y="995"/>
                </a:lnTo>
                <a:lnTo>
                  <a:pt x="1121" y="994"/>
                </a:lnTo>
                <a:lnTo>
                  <a:pt x="1131" y="992"/>
                </a:lnTo>
                <a:lnTo>
                  <a:pt x="1140" y="991"/>
                </a:lnTo>
                <a:lnTo>
                  <a:pt x="1140" y="991"/>
                </a:lnTo>
                <a:lnTo>
                  <a:pt x="1145" y="987"/>
                </a:lnTo>
                <a:lnTo>
                  <a:pt x="1149" y="981"/>
                </a:lnTo>
                <a:lnTo>
                  <a:pt x="1152" y="977"/>
                </a:lnTo>
                <a:lnTo>
                  <a:pt x="1153" y="973"/>
                </a:lnTo>
                <a:lnTo>
                  <a:pt x="1154" y="968"/>
                </a:lnTo>
                <a:lnTo>
                  <a:pt x="1154" y="962"/>
                </a:lnTo>
                <a:lnTo>
                  <a:pt x="1154" y="962"/>
                </a:lnTo>
                <a:lnTo>
                  <a:pt x="1152" y="945"/>
                </a:lnTo>
                <a:lnTo>
                  <a:pt x="1151" y="942"/>
                </a:lnTo>
                <a:lnTo>
                  <a:pt x="1149" y="938"/>
                </a:lnTo>
                <a:lnTo>
                  <a:pt x="1149" y="938"/>
                </a:lnTo>
                <a:lnTo>
                  <a:pt x="1148" y="936"/>
                </a:lnTo>
                <a:lnTo>
                  <a:pt x="1148" y="932"/>
                </a:lnTo>
                <a:lnTo>
                  <a:pt x="1149" y="925"/>
                </a:lnTo>
                <a:lnTo>
                  <a:pt x="1149" y="909"/>
                </a:lnTo>
                <a:lnTo>
                  <a:pt x="1149" y="909"/>
                </a:lnTo>
                <a:lnTo>
                  <a:pt x="1149" y="888"/>
                </a:lnTo>
                <a:lnTo>
                  <a:pt x="1147" y="864"/>
                </a:lnTo>
                <a:lnTo>
                  <a:pt x="1145" y="841"/>
                </a:lnTo>
                <a:lnTo>
                  <a:pt x="1140" y="818"/>
                </a:lnTo>
                <a:lnTo>
                  <a:pt x="1140" y="818"/>
                </a:lnTo>
                <a:lnTo>
                  <a:pt x="1128" y="772"/>
                </a:lnTo>
                <a:lnTo>
                  <a:pt x="1123" y="752"/>
                </a:lnTo>
                <a:lnTo>
                  <a:pt x="1121" y="737"/>
                </a:lnTo>
                <a:lnTo>
                  <a:pt x="1121" y="737"/>
                </a:lnTo>
                <a:lnTo>
                  <a:pt x="1121" y="697"/>
                </a:lnTo>
                <a:lnTo>
                  <a:pt x="1121" y="646"/>
                </a:lnTo>
                <a:lnTo>
                  <a:pt x="1121" y="646"/>
                </a:lnTo>
                <a:lnTo>
                  <a:pt x="1121" y="604"/>
                </a:lnTo>
                <a:lnTo>
                  <a:pt x="1121" y="575"/>
                </a:lnTo>
                <a:lnTo>
                  <a:pt x="1121" y="575"/>
                </a:lnTo>
                <a:lnTo>
                  <a:pt x="1122" y="566"/>
                </a:lnTo>
                <a:lnTo>
                  <a:pt x="1123" y="560"/>
                </a:lnTo>
                <a:lnTo>
                  <a:pt x="1125" y="555"/>
                </a:lnTo>
                <a:lnTo>
                  <a:pt x="1125" y="555"/>
                </a:lnTo>
                <a:lnTo>
                  <a:pt x="1130" y="553"/>
                </a:lnTo>
                <a:lnTo>
                  <a:pt x="1133" y="549"/>
                </a:lnTo>
                <a:lnTo>
                  <a:pt x="1135" y="546"/>
                </a:lnTo>
                <a:lnTo>
                  <a:pt x="1135" y="546"/>
                </a:lnTo>
                <a:lnTo>
                  <a:pt x="1140" y="522"/>
                </a:lnTo>
                <a:lnTo>
                  <a:pt x="1140" y="522"/>
                </a:lnTo>
                <a:lnTo>
                  <a:pt x="1141" y="521"/>
                </a:lnTo>
                <a:lnTo>
                  <a:pt x="1145" y="518"/>
                </a:lnTo>
                <a:lnTo>
                  <a:pt x="1147" y="515"/>
                </a:lnTo>
                <a:lnTo>
                  <a:pt x="1148" y="511"/>
                </a:lnTo>
                <a:lnTo>
                  <a:pt x="1149" y="508"/>
                </a:lnTo>
                <a:lnTo>
                  <a:pt x="1149" y="508"/>
                </a:lnTo>
                <a:lnTo>
                  <a:pt x="1149" y="500"/>
                </a:lnTo>
                <a:lnTo>
                  <a:pt x="1148" y="495"/>
                </a:lnTo>
                <a:lnTo>
                  <a:pt x="1148" y="490"/>
                </a:lnTo>
                <a:lnTo>
                  <a:pt x="1149" y="484"/>
                </a:lnTo>
                <a:lnTo>
                  <a:pt x="1149" y="484"/>
                </a:lnTo>
                <a:lnTo>
                  <a:pt x="1159" y="469"/>
                </a:lnTo>
                <a:lnTo>
                  <a:pt x="1163" y="462"/>
                </a:lnTo>
                <a:lnTo>
                  <a:pt x="1164" y="459"/>
                </a:lnTo>
                <a:lnTo>
                  <a:pt x="1164" y="455"/>
                </a:lnTo>
                <a:lnTo>
                  <a:pt x="1164" y="455"/>
                </a:lnTo>
                <a:lnTo>
                  <a:pt x="1160" y="420"/>
                </a:lnTo>
                <a:lnTo>
                  <a:pt x="1158" y="396"/>
                </a:lnTo>
                <a:lnTo>
                  <a:pt x="1154" y="379"/>
                </a:lnTo>
                <a:lnTo>
                  <a:pt x="1154" y="379"/>
                </a:lnTo>
                <a:lnTo>
                  <a:pt x="1152" y="371"/>
                </a:lnTo>
                <a:lnTo>
                  <a:pt x="1149" y="364"/>
                </a:lnTo>
                <a:lnTo>
                  <a:pt x="1142" y="350"/>
                </a:lnTo>
                <a:lnTo>
                  <a:pt x="1135" y="337"/>
                </a:lnTo>
                <a:lnTo>
                  <a:pt x="1130" y="326"/>
                </a:lnTo>
                <a:lnTo>
                  <a:pt x="1130" y="326"/>
                </a:lnTo>
                <a:lnTo>
                  <a:pt x="1122" y="297"/>
                </a:lnTo>
                <a:lnTo>
                  <a:pt x="1116" y="281"/>
                </a:lnTo>
                <a:lnTo>
                  <a:pt x="1111" y="269"/>
                </a:lnTo>
                <a:lnTo>
                  <a:pt x="1111" y="269"/>
                </a:lnTo>
                <a:lnTo>
                  <a:pt x="1098" y="246"/>
                </a:lnTo>
                <a:lnTo>
                  <a:pt x="1090" y="234"/>
                </a:lnTo>
                <a:lnTo>
                  <a:pt x="1082" y="226"/>
                </a:lnTo>
                <a:lnTo>
                  <a:pt x="1082" y="226"/>
                </a:lnTo>
                <a:lnTo>
                  <a:pt x="1073" y="217"/>
                </a:lnTo>
                <a:lnTo>
                  <a:pt x="1067" y="215"/>
                </a:lnTo>
                <a:lnTo>
                  <a:pt x="1059" y="211"/>
                </a:lnTo>
                <a:lnTo>
                  <a:pt x="1059" y="211"/>
                </a:lnTo>
                <a:lnTo>
                  <a:pt x="1030" y="199"/>
                </a:lnTo>
                <a:lnTo>
                  <a:pt x="1011" y="192"/>
                </a:lnTo>
                <a:lnTo>
                  <a:pt x="1001" y="187"/>
                </a:lnTo>
                <a:lnTo>
                  <a:pt x="1001" y="163"/>
                </a:lnTo>
                <a:lnTo>
                  <a:pt x="1001" y="163"/>
                </a:lnTo>
                <a:lnTo>
                  <a:pt x="1006" y="130"/>
                </a:lnTo>
                <a:lnTo>
                  <a:pt x="1006" y="130"/>
                </a:lnTo>
                <a:lnTo>
                  <a:pt x="1007" y="124"/>
                </a:lnTo>
                <a:lnTo>
                  <a:pt x="1010" y="120"/>
                </a:lnTo>
                <a:lnTo>
                  <a:pt x="1011" y="117"/>
                </a:lnTo>
                <a:lnTo>
                  <a:pt x="1011" y="111"/>
                </a:lnTo>
                <a:lnTo>
                  <a:pt x="1011" y="111"/>
                </a:lnTo>
                <a:lnTo>
                  <a:pt x="1008" y="101"/>
                </a:lnTo>
                <a:lnTo>
                  <a:pt x="1004" y="88"/>
                </a:lnTo>
                <a:lnTo>
                  <a:pt x="998" y="75"/>
                </a:lnTo>
                <a:lnTo>
                  <a:pt x="995" y="71"/>
                </a:lnTo>
                <a:lnTo>
                  <a:pt x="992" y="68"/>
                </a:lnTo>
                <a:lnTo>
                  <a:pt x="992" y="68"/>
                </a:lnTo>
                <a:lnTo>
                  <a:pt x="984" y="64"/>
                </a:lnTo>
                <a:lnTo>
                  <a:pt x="976" y="62"/>
                </a:lnTo>
                <a:lnTo>
                  <a:pt x="967" y="61"/>
                </a:lnTo>
                <a:lnTo>
                  <a:pt x="958" y="58"/>
                </a:lnTo>
                <a:lnTo>
                  <a:pt x="958" y="58"/>
                </a:lnTo>
                <a:lnTo>
                  <a:pt x="953" y="57"/>
                </a:lnTo>
                <a:lnTo>
                  <a:pt x="946" y="57"/>
                </a:lnTo>
                <a:lnTo>
                  <a:pt x="931" y="59"/>
                </a:lnTo>
                <a:lnTo>
                  <a:pt x="910" y="63"/>
                </a:lnTo>
                <a:lnTo>
                  <a:pt x="891" y="92"/>
                </a:lnTo>
                <a:lnTo>
                  <a:pt x="891" y="92"/>
                </a:lnTo>
                <a:lnTo>
                  <a:pt x="888" y="99"/>
                </a:lnTo>
                <a:lnTo>
                  <a:pt x="885" y="104"/>
                </a:lnTo>
                <a:lnTo>
                  <a:pt x="885" y="105"/>
                </a:lnTo>
                <a:lnTo>
                  <a:pt x="886" y="106"/>
                </a:lnTo>
                <a:lnTo>
                  <a:pt x="886" y="106"/>
                </a:lnTo>
                <a:lnTo>
                  <a:pt x="892" y="108"/>
                </a:lnTo>
                <a:lnTo>
                  <a:pt x="896" y="111"/>
                </a:lnTo>
                <a:lnTo>
                  <a:pt x="896" y="111"/>
                </a:lnTo>
                <a:lnTo>
                  <a:pt x="896" y="129"/>
                </a:lnTo>
                <a:lnTo>
                  <a:pt x="896" y="149"/>
                </a:lnTo>
                <a:lnTo>
                  <a:pt x="896" y="149"/>
                </a:lnTo>
                <a:lnTo>
                  <a:pt x="903" y="167"/>
                </a:lnTo>
                <a:lnTo>
                  <a:pt x="908" y="179"/>
                </a:lnTo>
                <a:lnTo>
                  <a:pt x="910" y="187"/>
                </a:lnTo>
                <a:lnTo>
                  <a:pt x="910" y="187"/>
                </a:lnTo>
                <a:lnTo>
                  <a:pt x="912" y="190"/>
                </a:lnTo>
                <a:lnTo>
                  <a:pt x="913" y="192"/>
                </a:lnTo>
                <a:lnTo>
                  <a:pt x="918" y="197"/>
                </a:lnTo>
                <a:lnTo>
                  <a:pt x="925" y="202"/>
                </a:lnTo>
                <a:lnTo>
                  <a:pt x="925" y="206"/>
                </a:lnTo>
                <a:lnTo>
                  <a:pt x="925" y="206"/>
                </a:lnTo>
                <a:lnTo>
                  <a:pt x="926" y="211"/>
                </a:lnTo>
                <a:lnTo>
                  <a:pt x="926" y="215"/>
                </a:lnTo>
                <a:lnTo>
                  <a:pt x="926" y="216"/>
                </a:lnTo>
                <a:lnTo>
                  <a:pt x="925" y="216"/>
                </a:lnTo>
                <a:lnTo>
                  <a:pt x="925" y="216"/>
                </a:lnTo>
                <a:lnTo>
                  <a:pt x="924" y="216"/>
                </a:lnTo>
                <a:lnTo>
                  <a:pt x="920" y="217"/>
                </a:lnTo>
                <a:lnTo>
                  <a:pt x="910" y="221"/>
                </a:lnTo>
                <a:lnTo>
                  <a:pt x="891" y="230"/>
                </a:lnTo>
                <a:lnTo>
                  <a:pt x="891" y="230"/>
                </a:lnTo>
                <a:lnTo>
                  <a:pt x="879" y="238"/>
                </a:lnTo>
                <a:lnTo>
                  <a:pt x="876" y="241"/>
                </a:lnTo>
                <a:lnTo>
                  <a:pt x="872" y="245"/>
                </a:lnTo>
                <a:lnTo>
                  <a:pt x="872" y="245"/>
                </a:lnTo>
                <a:lnTo>
                  <a:pt x="857" y="269"/>
                </a:lnTo>
                <a:lnTo>
                  <a:pt x="848" y="283"/>
                </a:lnTo>
                <a:lnTo>
                  <a:pt x="843" y="292"/>
                </a:lnTo>
                <a:lnTo>
                  <a:pt x="843" y="292"/>
                </a:lnTo>
                <a:lnTo>
                  <a:pt x="839" y="312"/>
                </a:lnTo>
                <a:lnTo>
                  <a:pt x="834" y="331"/>
                </a:lnTo>
                <a:lnTo>
                  <a:pt x="834" y="331"/>
                </a:lnTo>
                <a:lnTo>
                  <a:pt x="835" y="337"/>
                </a:lnTo>
                <a:lnTo>
                  <a:pt x="836" y="344"/>
                </a:lnTo>
                <a:lnTo>
                  <a:pt x="839" y="352"/>
                </a:lnTo>
                <a:lnTo>
                  <a:pt x="839" y="356"/>
                </a:lnTo>
                <a:lnTo>
                  <a:pt x="839" y="359"/>
                </a:lnTo>
                <a:lnTo>
                  <a:pt x="839" y="359"/>
                </a:lnTo>
                <a:lnTo>
                  <a:pt x="832" y="382"/>
                </a:lnTo>
                <a:lnTo>
                  <a:pt x="828" y="394"/>
                </a:lnTo>
                <a:lnTo>
                  <a:pt x="824" y="402"/>
                </a:lnTo>
                <a:lnTo>
                  <a:pt x="824" y="402"/>
                </a:lnTo>
                <a:lnTo>
                  <a:pt x="820" y="408"/>
                </a:lnTo>
                <a:lnTo>
                  <a:pt x="820" y="411"/>
                </a:lnTo>
                <a:lnTo>
                  <a:pt x="820" y="417"/>
                </a:lnTo>
                <a:lnTo>
                  <a:pt x="820" y="417"/>
                </a:lnTo>
                <a:lnTo>
                  <a:pt x="821" y="424"/>
                </a:lnTo>
                <a:lnTo>
                  <a:pt x="823" y="429"/>
                </a:lnTo>
                <a:lnTo>
                  <a:pt x="824" y="435"/>
                </a:lnTo>
                <a:lnTo>
                  <a:pt x="824" y="441"/>
                </a:lnTo>
                <a:lnTo>
                  <a:pt x="824" y="441"/>
                </a:lnTo>
                <a:lnTo>
                  <a:pt x="823" y="448"/>
                </a:lnTo>
                <a:lnTo>
                  <a:pt x="824" y="457"/>
                </a:lnTo>
                <a:lnTo>
                  <a:pt x="826" y="465"/>
                </a:lnTo>
                <a:lnTo>
                  <a:pt x="824" y="468"/>
                </a:lnTo>
                <a:lnTo>
                  <a:pt x="824" y="469"/>
                </a:lnTo>
                <a:lnTo>
                  <a:pt x="824" y="469"/>
                </a:lnTo>
                <a:lnTo>
                  <a:pt x="824" y="471"/>
                </a:lnTo>
                <a:lnTo>
                  <a:pt x="824" y="472"/>
                </a:lnTo>
                <a:lnTo>
                  <a:pt x="824" y="474"/>
                </a:lnTo>
                <a:lnTo>
                  <a:pt x="820" y="479"/>
                </a:lnTo>
                <a:lnTo>
                  <a:pt x="820" y="479"/>
                </a:lnTo>
                <a:lnTo>
                  <a:pt x="815" y="486"/>
                </a:lnTo>
                <a:lnTo>
                  <a:pt x="812" y="491"/>
                </a:lnTo>
                <a:lnTo>
                  <a:pt x="811" y="493"/>
                </a:lnTo>
                <a:lnTo>
                  <a:pt x="811" y="493"/>
                </a:lnTo>
                <a:lnTo>
                  <a:pt x="810" y="493"/>
                </a:lnTo>
                <a:lnTo>
                  <a:pt x="810" y="493"/>
                </a:lnTo>
                <a:lnTo>
                  <a:pt x="809" y="493"/>
                </a:lnTo>
                <a:lnTo>
                  <a:pt x="805" y="492"/>
                </a:lnTo>
                <a:lnTo>
                  <a:pt x="799" y="493"/>
                </a:lnTo>
                <a:lnTo>
                  <a:pt x="793" y="496"/>
                </a:lnTo>
                <a:lnTo>
                  <a:pt x="791" y="498"/>
                </a:lnTo>
                <a:lnTo>
                  <a:pt x="791" y="498"/>
                </a:lnTo>
                <a:lnTo>
                  <a:pt x="786" y="508"/>
                </a:lnTo>
                <a:lnTo>
                  <a:pt x="552" y="503"/>
                </a:lnTo>
                <a:lnTo>
                  <a:pt x="552" y="503"/>
                </a:lnTo>
                <a:lnTo>
                  <a:pt x="547" y="492"/>
                </a:lnTo>
                <a:lnTo>
                  <a:pt x="542" y="484"/>
                </a:lnTo>
                <a:lnTo>
                  <a:pt x="540" y="481"/>
                </a:lnTo>
                <a:lnTo>
                  <a:pt x="538" y="479"/>
                </a:lnTo>
                <a:lnTo>
                  <a:pt x="538" y="479"/>
                </a:lnTo>
                <a:lnTo>
                  <a:pt x="528" y="475"/>
                </a:lnTo>
                <a:lnTo>
                  <a:pt x="523" y="474"/>
                </a:lnTo>
                <a:lnTo>
                  <a:pt x="523" y="474"/>
                </a:lnTo>
                <a:lnTo>
                  <a:pt x="521" y="455"/>
                </a:lnTo>
                <a:lnTo>
                  <a:pt x="517" y="436"/>
                </a:lnTo>
                <a:lnTo>
                  <a:pt x="514" y="417"/>
                </a:lnTo>
                <a:lnTo>
                  <a:pt x="514" y="417"/>
                </a:lnTo>
                <a:lnTo>
                  <a:pt x="508" y="399"/>
                </a:lnTo>
                <a:lnTo>
                  <a:pt x="502" y="382"/>
                </a:lnTo>
                <a:lnTo>
                  <a:pt x="495" y="369"/>
                </a:lnTo>
                <a:lnTo>
                  <a:pt x="490" y="359"/>
                </a:lnTo>
                <a:lnTo>
                  <a:pt x="490" y="359"/>
                </a:lnTo>
                <a:lnTo>
                  <a:pt x="484" y="349"/>
                </a:lnTo>
                <a:lnTo>
                  <a:pt x="473" y="334"/>
                </a:lnTo>
                <a:lnTo>
                  <a:pt x="462" y="320"/>
                </a:lnTo>
                <a:lnTo>
                  <a:pt x="456" y="315"/>
                </a:lnTo>
                <a:lnTo>
                  <a:pt x="452" y="312"/>
                </a:lnTo>
                <a:lnTo>
                  <a:pt x="452" y="312"/>
                </a:lnTo>
                <a:lnTo>
                  <a:pt x="438" y="304"/>
                </a:lnTo>
                <a:lnTo>
                  <a:pt x="420" y="294"/>
                </a:lnTo>
                <a:lnTo>
                  <a:pt x="385" y="269"/>
                </a:lnTo>
                <a:lnTo>
                  <a:pt x="385" y="269"/>
                </a:lnTo>
                <a:lnTo>
                  <a:pt x="377" y="263"/>
                </a:lnTo>
                <a:lnTo>
                  <a:pt x="370" y="255"/>
                </a:lnTo>
                <a:lnTo>
                  <a:pt x="358" y="239"/>
                </a:lnTo>
                <a:lnTo>
                  <a:pt x="342" y="216"/>
                </a:lnTo>
                <a:lnTo>
                  <a:pt x="342" y="216"/>
                </a:lnTo>
                <a:lnTo>
                  <a:pt x="339" y="214"/>
                </a:lnTo>
                <a:lnTo>
                  <a:pt x="337" y="212"/>
                </a:lnTo>
                <a:lnTo>
                  <a:pt x="327" y="210"/>
                </a:lnTo>
                <a:lnTo>
                  <a:pt x="315" y="208"/>
                </a:lnTo>
                <a:lnTo>
                  <a:pt x="299" y="202"/>
                </a:lnTo>
                <a:lnTo>
                  <a:pt x="299" y="202"/>
                </a:lnTo>
                <a:lnTo>
                  <a:pt x="265" y="187"/>
                </a:lnTo>
                <a:lnTo>
                  <a:pt x="253" y="184"/>
                </a:lnTo>
                <a:lnTo>
                  <a:pt x="246" y="183"/>
                </a:lnTo>
                <a:lnTo>
                  <a:pt x="246" y="183"/>
                </a:lnTo>
                <a:lnTo>
                  <a:pt x="240" y="183"/>
                </a:lnTo>
                <a:lnTo>
                  <a:pt x="232" y="180"/>
                </a:lnTo>
                <a:lnTo>
                  <a:pt x="222" y="178"/>
                </a:lnTo>
                <a:lnTo>
                  <a:pt x="213" y="163"/>
                </a:lnTo>
                <a:lnTo>
                  <a:pt x="213" y="163"/>
                </a:lnTo>
                <a:lnTo>
                  <a:pt x="210" y="159"/>
                </a:lnTo>
                <a:lnTo>
                  <a:pt x="208" y="154"/>
                </a:lnTo>
                <a:lnTo>
                  <a:pt x="208" y="154"/>
                </a:lnTo>
                <a:lnTo>
                  <a:pt x="207" y="151"/>
                </a:lnTo>
                <a:lnTo>
                  <a:pt x="207" y="145"/>
                </a:lnTo>
                <a:lnTo>
                  <a:pt x="207" y="141"/>
                </a:lnTo>
                <a:lnTo>
                  <a:pt x="208" y="139"/>
                </a:lnTo>
                <a:lnTo>
                  <a:pt x="208" y="139"/>
                </a:lnTo>
                <a:lnTo>
                  <a:pt x="210" y="138"/>
                </a:lnTo>
                <a:lnTo>
                  <a:pt x="215" y="135"/>
                </a:lnTo>
                <a:lnTo>
                  <a:pt x="220" y="130"/>
                </a:lnTo>
                <a:lnTo>
                  <a:pt x="222" y="125"/>
                </a:lnTo>
                <a:lnTo>
                  <a:pt x="222" y="125"/>
                </a:lnTo>
                <a:lnTo>
                  <a:pt x="222" y="117"/>
                </a:lnTo>
                <a:lnTo>
                  <a:pt x="220" y="102"/>
                </a:lnTo>
                <a:lnTo>
                  <a:pt x="217" y="82"/>
                </a:lnTo>
                <a:lnTo>
                  <a:pt x="217" y="82"/>
                </a:lnTo>
                <a:lnTo>
                  <a:pt x="217" y="76"/>
                </a:lnTo>
                <a:lnTo>
                  <a:pt x="218" y="73"/>
                </a:lnTo>
                <a:lnTo>
                  <a:pt x="217" y="68"/>
                </a:lnTo>
                <a:lnTo>
                  <a:pt x="217" y="68"/>
                </a:lnTo>
                <a:lnTo>
                  <a:pt x="217" y="61"/>
                </a:lnTo>
                <a:lnTo>
                  <a:pt x="218" y="53"/>
                </a:lnTo>
                <a:lnTo>
                  <a:pt x="218" y="47"/>
                </a:lnTo>
                <a:lnTo>
                  <a:pt x="218" y="45"/>
                </a:lnTo>
                <a:lnTo>
                  <a:pt x="217" y="44"/>
                </a:lnTo>
                <a:lnTo>
                  <a:pt x="217" y="44"/>
                </a:lnTo>
                <a:lnTo>
                  <a:pt x="199" y="27"/>
                </a:lnTo>
                <a:lnTo>
                  <a:pt x="189" y="16"/>
                </a:lnTo>
                <a:lnTo>
                  <a:pt x="185" y="13"/>
                </a:lnTo>
                <a:lnTo>
                  <a:pt x="184" y="10"/>
                </a:lnTo>
                <a:lnTo>
                  <a:pt x="184" y="10"/>
                </a:lnTo>
                <a:lnTo>
                  <a:pt x="183" y="9"/>
                </a:lnTo>
                <a:lnTo>
                  <a:pt x="180" y="8"/>
                </a:lnTo>
                <a:lnTo>
                  <a:pt x="173" y="6"/>
                </a:lnTo>
                <a:lnTo>
                  <a:pt x="155" y="1"/>
                </a:lnTo>
                <a:lnTo>
                  <a:pt x="155" y="1"/>
                </a:lnTo>
                <a:lnTo>
                  <a:pt x="146" y="0"/>
                </a:lnTo>
                <a:lnTo>
                  <a:pt x="132" y="1"/>
                </a:lnTo>
                <a:lnTo>
                  <a:pt x="122" y="1"/>
                </a:lnTo>
                <a:lnTo>
                  <a:pt x="117" y="1"/>
                </a:lnTo>
                <a:lnTo>
                  <a:pt x="117" y="1"/>
                </a:lnTo>
                <a:lnTo>
                  <a:pt x="113" y="2"/>
                </a:lnTo>
                <a:lnTo>
                  <a:pt x="105" y="7"/>
                </a:lnTo>
                <a:lnTo>
                  <a:pt x="97" y="12"/>
                </a:lnTo>
                <a:lnTo>
                  <a:pt x="93" y="15"/>
                </a:lnTo>
                <a:lnTo>
                  <a:pt x="93" y="15"/>
                </a:lnTo>
                <a:lnTo>
                  <a:pt x="91" y="18"/>
                </a:lnTo>
                <a:lnTo>
                  <a:pt x="85" y="22"/>
                </a:lnTo>
                <a:lnTo>
                  <a:pt x="80" y="26"/>
                </a:lnTo>
                <a:lnTo>
                  <a:pt x="79" y="28"/>
                </a:lnTo>
                <a:lnTo>
                  <a:pt x="79" y="30"/>
                </a:lnTo>
                <a:lnTo>
                  <a:pt x="79" y="30"/>
                </a:lnTo>
                <a:lnTo>
                  <a:pt x="80" y="34"/>
                </a:lnTo>
                <a:lnTo>
                  <a:pt x="79" y="43"/>
                </a:lnTo>
                <a:lnTo>
                  <a:pt x="79" y="53"/>
                </a:lnTo>
                <a:lnTo>
                  <a:pt x="79" y="53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14">
            <a:extLst>
              <a:ext uri="{FF2B5EF4-FFF2-40B4-BE49-F238E27FC236}">
                <a16:creationId xmlns:a16="http://schemas.microsoft.com/office/drawing/2014/main" id="{8F8EE945-69DA-4D2E-9DE5-A7D2A5895451}"/>
              </a:ext>
            </a:extLst>
          </p:cNvPr>
          <p:cNvSpPr>
            <a:spLocks noEditPoints="1"/>
          </p:cNvSpPr>
          <p:nvPr/>
        </p:nvSpPr>
        <p:spPr bwMode="auto">
          <a:xfrm>
            <a:off x="8208912" y="2708920"/>
            <a:ext cx="809948" cy="1712529"/>
          </a:xfrm>
          <a:custGeom>
            <a:avLst/>
            <a:gdLst>
              <a:gd name="T0" fmla="*/ 316 w 682"/>
              <a:gd name="T1" fmla="*/ 209 h 1442"/>
              <a:gd name="T2" fmla="*/ 293 w 682"/>
              <a:gd name="T3" fmla="*/ 257 h 1442"/>
              <a:gd name="T4" fmla="*/ 257 w 682"/>
              <a:gd name="T5" fmla="*/ 374 h 1442"/>
              <a:gd name="T6" fmla="*/ 251 w 682"/>
              <a:gd name="T7" fmla="*/ 514 h 1442"/>
              <a:gd name="T8" fmla="*/ 281 w 682"/>
              <a:gd name="T9" fmla="*/ 649 h 1442"/>
              <a:gd name="T10" fmla="*/ 264 w 682"/>
              <a:gd name="T11" fmla="*/ 751 h 1442"/>
              <a:gd name="T12" fmla="*/ 242 w 682"/>
              <a:gd name="T13" fmla="*/ 1201 h 1442"/>
              <a:gd name="T14" fmla="*/ 11 w 682"/>
              <a:gd name="T15" fmla="*/ 1312 h 1442"/>
              <a:gd name="T16" fmla="*/ 10 w 682"/>
              <a:gd name="T17" fmla="*/ 1338 h 1442"/>
              <a:gd name="T18" fmla="*/ 74 w 682"/>
              <a:gd name="T19" fmla="*/ 1345 h 1442"/>
              <a:gd name="T20" fmla="*/ 89 w 682"/>
              <a:gd name="T21" fmla="*/ 1374 h 1442"/>
              <a:gd name="T22" fmla="*/ 108 w 682"/>
              <a:gd name="T23" fmla="*/ 1429 h 1442"/>
              <a:gd name="T24" fmla="*/ 140 w 682"/>
              <a:gd name="T25" fmla="*/ 1414 h 1442"/>
              <a:gd name="T26" fmla="*/ 349 w 682"/>
              <a:gd name="T27" fmla="*/ 1359 h 1442"/>
              <a:gd name="T28" fmla="*/ 348 w 682"/>
              <a:gd name="T29" fmla="*/ 1422 h 1442"/>
              <a:gd name="T30" fmla="*/ 386 w 682"/>
              <a:gd name="T31" fmla="*/ 1442 h 1442"/>
              <a:gd name="T32" fmla="*/ 404 w 682"/>
              <a:gd name="T33" fmla="*/ 1389 h 1442"/>
              <a:gd name="T34" fmla="*/ 422 w 682"/>
              <a:gd name="T35" fmla="*/ 1354 h 1442"/>
              <a:gd name="T36" fmla="*/ 529 w 682"/>
              <a:gd name="T37" fmla="*/ 1361 h 1442"/>
              <a:gd name="T38" fmla="*/ 560 w 682"/>
              <a:gd name="T39" fmla="*/ 1359 h 1442"/>
              <a:gd name="T40" fmla="*/ 628 w 682"/>
              <a:gd name="T41" fmla="*/ 1270 h 1442"/>
              <a:gd name="T42" fmla="*/ 673 w 682"/>
              <a:gd name="T43" fmla="*/ 1246 h 1442"/>
              <a:gd name="T44" fmla="*/ 676 w 682"/>
              <a:gd name="T45" fmla="*/ 1208 h 1442"/>
              <a:gd name="T46" fmla="*/ 667 w 682"/>
              <a:gd name="T47" fmla="*/ 1139 h 1442"/>
              <a:gd name="T48" fmla="*/ 679 w 682"/>
              <a:gd name="T49" fmla="*/ 1012 h 1442"/>
              <a:gd name="T50" fmla="*/ 666 w 682"/>
              <a:gd name="T51" fmla="*/ 793 h 1442"/>
              <a:gd name="T52" fmla="*/ 655 w 682"/>
              <a:gd name="T53" fmla="*/ 638 h 1442"/>
              <a:gd name="T54" fmla="*/ 647 w 682"/>
              <a:gd name="T55" fmla="*/ 536 h 1442"/>
              <a:gd name="T56" fmla="*/ 678 w 682"/>
              <a:gd name="T57" fmla="*/ 470 h 1442"/>
              <a:gd name="T58" fmla="*/ 658 w 682"/>
              <a:gd name="T59" fmla="*/ 370 h 1442"/>
              <a:gd name="T60" fmla="*/ 643 w 682"/>
              <a:gd name="T61" fmla="*/ 273 h 1442"/>
              <a:gd name="T62" fmla="*/ 592 w 682"/>
              <a:gd name="T63" fmla="*/ 197 h 1442"/>
              <a:gd name="T64" fmla="*/ 544 w 682"/>
              <a:gd name="T65" fmla="*/ 136 h 1442"/>
              <a:gd name="T66" fmla="*/ 536 w 682"/>
              <a:gd name="T67" fmla="*/ 34 h 1442"/>
              <a:gd name="T68" fmla="*/ 483 w 682"/>
              <a:gd name="T69" fmla="*/ 13 h 1442"/>
              <a:gd name="T70" fmla="*/ 446 w 682"/>
              <a:gd name="T71" fmla="*/ 1 h 1442"/>
              <a:gd name="T72" fmla="*/ 392 w 682"/>
              <a:gd name="T73" fmla="*/ 32 h 1442"/>
              <a:gd name="T74" fmla="*/ 382 w 682"/>
              <a:gd name="T75" fmla="*/ 65 h 1442"/>
              <a:gd name="T76" fmla="*/ 373 w 682"/>
              <a:gd name="T77" fmla="*/ 127 h 1442"/>
              <a:gd name="T78" fmla="*/ 336 w 682"/>
              <a:gd name="T79" fmla="*/ 450 h 1442"/>
              <a:gd name="T80" fmla="*/ 350 w 682"/>
              <a:gd name="T81" fmla="*/ 527 h 1442"/>
              <a:gd name="T82" fmla="*/ 349 w 682"/>
              <a:gd name="T83" fmla="*/ 596 h 1442"/>
              <a:gd name="T84" fmla="*/ 336 w 682"/>
              <a:gd name="T85" fmla="*/ 563 h 1442"/>
              <a:gd name="T86" fmla="*/ 330 w 682"/>
              <a:gd name="T87" fmla="*/ 514 h 1442"/>
              <a:gd name="T88" fmla="*/ 331 w 682"/>
              <a:gd name="T89" fmla="*/ 460 h 1442"/>
              <a:gd name="T90" fmla="*/ 349 w 682"/>
              <a:gd name="T91" fmla="*/ 677 h 1442"/>
              <a:gd name="T92" fmla="*/ 341 w 682"/>
              <a:gd name="T93" fmla="*/ 826 h 1442"/>
              <a:gd name="T94" fmla="*/ 290 w 682"/>
              <a:gd name="T95" fmla="*/ 713 h 1442"/>
              <a:gd name="T96" fmla="*/ 331 w 682"/>
              <a:gd name="T97" fmla="*/ 670 h 1442"/>
              <a:gd name="T98" fmla="*/ 459 w 682"/>
              <a:gd name="T99" fmla="*/ 955 h 1442"/>
              <a:gd name="T100" fmla="*/ 574 w 682"/>
              <a:gd name="T101" fmla="*/ 1001 h 1442"/>
              <a:gd name="T102" fmla="*/ 588 w 682"/>
              <a:gd name="T103" fmla="*/ 1090 h 1442"/>
              <a:gd name="T104" fmla="*/ 582 w 682"/>
              <a:gd name="T105" fmla="*/ 1142 h 1442"/>
              <a:gd name="T106" fmla="*/ 431 w 682"/>
              <a:gd name="T107" fmla="*/ 1206 h 1442"/>
              <a:gd name="T108" fmla="*/ 425 w 682"/>
              <a:gd name="T109" fmla="*/ 1145 h 1442"/>
              <a:gd name="T110" fmla="*/ 438 w 682"/>
              <a:gd name="T111" fmla="*/ 1014 h 1442"/>
              <a:gd name="T112" fmla="*/ 337 w 682"/>
              <a:gd name="T113" fmla="*/ 990 h 1442"/>
              <a:gd name="T114" fmla="*/ 341 w 682"/>
              <a:gd name="T115" fmla="*/ 1100 h 1442"/>
              <a:gd name="T116" fmla="*/ 293 w 682"/>
              <a:gd name="T117" fmla="*/ 1177 h 1442"/>
              <a:gd name="T118" fmla="*/ 340 w 682"/>
              <a:gd name="T119" fmla="*/ 957 h 1442"/>
              <a:gd name="T120" fmla="*/ 297 w 682"/>
              <a:gd name="T121" fmla="*/ 1224 h 1442"/>
              <a:gd name="T122" fmla="*/ 501 w 682"/>
              <a:gd name="T123" fmla="*/ 1220 h 1442"/>
              <a:gd name="T124" fmla="*/ 429 w 682"/>
              <a:gd name="T125" fmla="*/ 1218 h 1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2" h="1442">
                <a:moveTo>
                  <a:pt x="379" y="184"/>
                </a:moveTo>
                <a:lnTo>
                  <a:pt x="379" y="184"/>
                </a:lnTo>
                <a:lnTo>
                  <a:pt x="372" y="185"/>
                </a:lnTo>
                <a:lnTo>
                  <a:pt x="354" y="190"/>
                </a:lnTo>
                <a:lnTo>
                  <a:pt x="343" y="192"/>
                </a:lnTo>
                <a:lnTo>
                  <a:pt x="334" y="197"/>
                </a:lnTo>
                <a:lnTo>
                  <a:pt x="324" y="202"/>
                </a:lnTo>
                <a:lnTo>
                  <a:pt x="316" y="209"/>
                </a:lnTo>
                <a:lnTo>
                  <a:pt x="316" y="209"/>
                </a:lnTo>
                <a:lnTo>
                  <a:pt x="310" y="216"/>
                </a:lnTo>
                <a:lnTo>
                  <a:pt x="305" y="222"/>
                </a:lnTo>
                <a:lnTo>
                  <a:pt x="299" y="234"/>
                </a:lnTo>
                <a:lnTo>
                  <a:pt x="297" y="245"/>
                </a:lnTo>
                <a:lnTo>
                  <a:pt x="294" y="252"/>
                </a:lnTo>
                <a:lnTo>
                  <a:pt x="294" y="252"/>
                </a:lnTo>
                <a:lnTo>
                  <a:pt x="293" y="257"/>
                </a:lnTo>
                <a:lnTo>
                  <a:pt x="292" y="262"/>
                </a:lnTo>
                <a:lnTo>
                  <a:pt x="292" y="279"/>
                </a:lnTo>
                <a:lnTo>
                  <a:pt x="290" y="296"/>
                </a:lnTo>
                <a:lnTo>
                  <a:pt x="288" y="306"/>
                </a:lnTo>
                <a:lnTo>
                  <a:pt x="285" y="313"/>
                </a:lnTo>
                <a:lnTo>
                  <a:pt x="285" y="313"/>
                </a:lnTo>
                <a:lnTo>
                  <a:pt x="266" y="353"/>
                </a:lnTo>
                <a:lnTo>
                  <a:pt x="257" y="374"/>
                </a:lnTo>
                <a:lnTo>
                  <a:pt x="254" y="383"/>
                </a:lnTo>
                <a:lnTo>
                  <a:pt x="253" y="390"/>
                </a:lnTo>
                <a:lnTo>
                  <a:pt x="253" y="390"/>
                </a:lnTo>
                <a:lnTo>
                  <a:pt x="249" y="445"/>
                </a:lnTo>
                <a:lnTo>
                  <a:pt x="247" y="478"/>
                </a:lnTo>
                <a:lnTo>
                  <a:pt x="247" y="496"/>
                </a:lnTo>
                <a:lnTo>
                  <a:pt x="247" y="496"/>
                </a:lnTo>
                <a:lnTo>
                  <a:pt x="251" y="514"/>
                </a:lnTo>
                <a:lnTo>
                  <a:pt x="260" y="541"/>
                </a:lnTo>
                <a:lnTo>
                  <a:pt x="270" y="578"/>
                </a:lnTo>
                <a:lnTo>
                  <a:pt x="286" y="604"/>
                </a:lnTo>
                <a:lnTo>
                  <a:pt x="286" y="604"/>
                </a:lnTo>
                <a:lnTo>
                  <a:pt x="282" y="627"/>
                </a:lnTo>
                <a:lnTo>
                  <a:pt x="282" y="627"/>
                </a:lnTo>
                <a:lnTo>
                  <a:pt x="281" y="639"/>
                </a:lnTo>
                <a:lnTo>
                  <a:pt x="281" y="649"/>
                </a:lnTo>
                <a:lnTo>
                  <a:pt x="281" y="649"/>
                </a:lnTo>
                <a:lnTo>
                  <a:pt x="279" y="658"/>
                </a:lnTo>
                <a:lnTo>
                  <a:pt x="278" y="665"/>
                </a:lnTo>
                <a:lnTo>
                  <a:pt x="278" y="665"/>
                </a:lnTo>
                <a:lnTo>
                  <a:pt x="274" y="676"/>
                </a:lnTo>
                <a:lnTo>
                  <a:pt x="270" y="699"/>
                </a:lnTo>
                <a:lnTo>
                  <a:pt x="267" y="726"/>
                </a:lnTo>
                <a:lnTo>
                  <a:pt x="264" y="751"/>
                </a:lnTo>
                <a:lnTo>
                  <a:pt x="264" y="751"/>
                </a:lnTo>
                <a:lnTo>
                  <a:pt x="261" y="828"/>
                </a:lnTo>
                <a:lnTo>
                  <a:pt x="256" y="964"/>
                </a:lnTo>
                <a:lnTo>
                  <a:pt x="250" y="1154"/>
                </a:lnTo>
                <a:lnTo>
                  <a:pt x="250" y="1154"/>
                </a:lnTo>
                <a:lnTo>
                  <a:pt x="244" y="1167"/>
                </a:lnTo>
                <a:lnTo>
                  <a:pt x="244" y="1167"/>
                </a:lnTo>
                <a:lnTo>
                  <a:pt x="242" y="1201"/>
                </a:lnTo>
                <a:lnTo>
                  <a:pt x="241" y="1232"/>
                </a:lnTo>
                <a:lnTo>
                  <a:pt x="241" y="1232"/>
                </a:lnTo>
                <a:lnTo>
                  <a:pt x="133" y="1267"/>
                </a:lnTo>
                <a:lnTo>
                  <a:pt x="57" y="1292"/>
                </a:lnTo>
                <a:lnTo>
                  <a:pt x="30" y="1301"/>
                </a:lnTo>
                <a:lnTo>
                  <a:pt x="18" y="1306"/>
                </a:lnTo>
                <a:lnTo>
                  <a:pt x="18" y="1306"/>
                </a:lnTo>
                <a:lnTo>
                  <a:pt x="11" y="1312"/>
                </a:lnTo>
                <a:lnTo>
                  <a:pt x="4" y="1318"/>
                </a:lnTo>
                <a:lnTo>
                  <a:pt x="2" y="1322"/>
                </a:lnTo>
                <a:lnTo>
                  <a:pt x="0" y="1325"/>
                </a:lnTo>
                <a:lnTo>
                  <a:pt x="0" y="1330"/>
                </a:lnTo>
                <a:lnTo>
                  <a:pt x="3" y="1334"/>
                </a:lnTo>
                <a:lnTo>
                  <a:pt x="3" y="1334"/>
                </a:lnTo>
                <a:lnTo>
                  <a:pt x="6" y="1336"/>
                </a:lnTo>
                <a:lnTo>
                  <a:pt x="10" y="1338"/>
                </a:lnTo>
                <a:lnTo>
                  <a:pt x="16" y="1341"/>
                </a:lnTo>
                <a:lnTo>
                  <a:pt x="21" y="1341"/>
                </a:lnTo>
                <a:lnTo>
                  <a:pt x="24" y="1340"/>
                </a:lnTo>
                <a:lnTo>
                  <a:pt x="24" y="1340"/>
                </a:lnTo>
                <a:lnTo>
                  <a:pt x="34" y="1341"/>
                </a:lnTo>
                <a:lnTo>
                  <a:pt x="52" y="1343"/>
                </a:lnTo>
                <a:lnTo>
                  <a:pt x="74" y="1345"/>
                </a:lnTo>
                <a:lnTo>
                  <a:pt x="74" y="1345"/>
                </a:lnTo>
                <a:lnTo>
                  <a:pt x="76" y="1350"/>
                </a:lnTo>
                <a:lnTo>
                  <a:pt x="78" y="1354"/>
                </a:lnTo>
                <a:lnTo>
                  <a:pt x="80" y="1357"/>
                </a:lnTo>
                <a:lnTo>
                  <a:pt x="80" y="1357"/>
                </a:lnTo>
                <a:lnTo>
                  <a:pt x="84" y="1361"/>
                </a:lnTo>
                <a:lnTo>
                  <a:pt x="88" y="1366"/>
                </a:lnTo>
                <a:lnTo>
                  <a:pt x="88" y="1366"/>
                </a:lnTo>
                <a:lnTo>
                  <a:pt x="89" y="1374"/>
                </a:lnTo>
                <a:lnTo>
                  <a:pt x="90" y="1391"/>
                </a:lnTo>
                <a:lnTo>
                  <a:pt x="91" y="1400"/>
                </a:lnTo>
                <a:lnTo>
                  <a:pt x="92" y="1409"/>
                </a:lnTo>
                <a:lnTo>
                  <a:pt x="95" y="1416"/>
                </a:lnTo>
                <a:lnTo>
                  <a:pt x="98" y="1422"/>
                </a:lnTo>
                <a:lnTo>
                  <a:pt x="98" y="1422"/>
                </a:lnTo>
                <a:lnTo>
                  <a:pt x="103" y="1427"/>
                </a:lnTo>
                <a:lnTo>
                  <a:pt x="108" y="1429"/>
                </a:lnTo>
                <a:lnTo>
                  <a:pt x="114" y="1429"/>
                </a:lnTo>
                <a:lnTo>
                  <a:pt x="119" y="1429"/>
                </a:lnTo>
                <a:lnTo>
                  <a:pt x="123" y="1427"/>
                </a:lnTo>
                <a:lnTo>
                  <a:pt x="129" y="1424"/>
                </a:lnTo>
                <a:lnTo>
                  <a:pt x="134" y="1421"/>
                </a:lnTo>
                <a:lnTo>
                  <a:pt x="138" y="1416"/>
                </a:lnTo>
                <a:lnTo>
                  <a:pt x="138" y="1416"/>
                </a:lnTo>
                <a:lnTo>
                  <a:pt x="140" y="1414"/>
                </a:lnTo>
                <a:lnTo>
                  <a:pt x="141" y="1410"/>
                </a:lnTo>
                <a:lnTo>
                  <a:pt x="143" y="1399"/>
                </a:lnTo>
                <a:lnTo>
                  <a:pt x="143" y="1387"/>
                </a:lnTo>
                <a:lnTo>
                  <a:pt x="141" y="1374"/>
                </a:lnTo>
                <a:lnTo>
                  <a:pt x="139" y="1350"/>
                </a:lnTo>
                <a:lnTo>
                  <a:pt x="137" y="1341"/>
                </a:lnTo>
                <a:lnTo>
                  <a:pt x="349" y="1359"/>
                </a:lnTo>
                <a:lnTo>
                  <a:pt x="349" y="1359"/>
                </a:lnTo>
                <a:lnTo>
                  <a:pt x="346" y="1367"/>
                </a:lnTo>
                <a:lnTo>
                  <a:pt x="343" y="1377"/>
                </a:lnTo>
                <a:lnTo>
                  <a:pt x="342" y="1389"/>
                </a:lnTo>
                <a:lnTo>
                  <a:pt x="342" y="1389"/>
                </a:lnTo>
                <a:lnTo>
                  <a:pt x="342" y="1397"/>
                </a:lnTo>
                <a:lnTo>
                  <a:pt x="343" y="1404"/>
                </a:lnTo>
                <a:lnTo>
                  <a:pt x="346" y="1414"/>
                </a:lnTo>
                <a:lnTo>
                  <a:pt x="348" y="1422"/>
                </a:lnTo>
                <a:lnTo>
                  <a:pt x="353" y="1429"/>
                </a:lnTo>
                <a:lnTo>
                  <a:pt x="356" y="1435"/>
                </a:lnTo>
                <a:lnTo>
                  <a:pt x="361" y="1439"/>
                </a:lnTo>
                <a:lnTo>
                  <a:pt x="367" y="1441"/>
                </a:lnTo>
                <a:lnTo>
                  <a:pt x="367" y="1441"/>
                </a:lnTo>
                <a:lnTo>
                  <a:pt x="376" y="1442"/>
                </a:lnTo>
                <a:lnTo>
                  <a:pt x="384" y="1442"/>
                </a:lnTo>
                <a:lnTo>
                  <a:pt x="386" y="1442"/>
                </a:lnTo>
                <a:lnTo>
                  <a:pt x="390" y="1441"/>
                </a:lnTo>
                <a:lnTo>
                  <a:pt x="392" y="1438"/>
                </a:lnTo>
                <a:lnTo>
                  <a:pt x="395" y="1434"/>
                </a:lnTo>
                <a:lnTo>
                  <a:pt x="395" y="1434"/>
                </a:lnTo>
                <a:lnTo>
                  <a:pt x="398" y="1428"/>
                </a:lnTo>
                <a:lnTo>
                  <a:pt x="399" y="1421"/>
                </a:lnTo>
                <a:lnTo>
                  <a:pt x="403" y="1405"/>
                </a:lnTo>
                <a:lnTo>
                  <a:pt x="404" y="1389"/>
                </a:lnTo>
                <a:lnTo>
                  <a:pt x="404" y="1375"/>
                </a:lnTo>
                <a:lnTo>
                  <a:pt x="404" y="1375"/>
                </a:lnTo>
                <a:lnTo>
                  <a:pt x="404" y="1362"/>
                </a:lnTo>
                <a:lnTo>
                  <a:pt x="405" y="1359"/>
                </a:lnTo>
                <a:lnTo>
                  <a:pt x="405" y="1359"/>
                </a:lnTo>
                <a:lnTo>
                  <a:pt x="411" y="1357"/>
                </a:lnTo>
                <a:lnTo>
                  <a:pt x="422" y="1354"/>
                </a:lnTo>
                <a:lnTo>
                  <a:pt x="422" y="1354"/>
                </a:lnTo>
                <a:lnTo>
                  <a:pt x="518" y="1310"/>
                </a:lnTo>
                <a:lnTo>
                  <a:pt x="518" y="1310"/>
                </a:lnTo>
                <a:lnTo>
                  <a:pt x="517" y="1317"/>
                </a:lnTo>
                <a:lnTo>
                  <a:pt x="518" y="1334"/>
                </a:lnTo>
                <a:lnTo>
                  <a:pt x="519" y="1343"/>
                </a:lnTo>
                <a:lnTo>
                  <a:pt x="523" y="1353"/>
                </a:lnTo>
                <a:lnTo>
                  <a:pt x="526" y="1359"/>
                </a:lnTo>
                <a:lnTo>
                  <a:pt x="529" y="1361"/>
                </a:lnTo>
                <a:lnTo>
                  <a:pt x="531" y="1363"/>
                </a:lnTo>
                <a:lnTo>
                  <a:pt x="531" y="1363"/>
                </a:lnTo>
                <a:lnTo>
                  <a:pt x="542" y="1366"/>
                </a:lnTo>
                <a:lnTo>
                  <a:pt x="549" y="1366"/>
                </a:lnTo>
                <a:lnTo>
                  <a:pt x="552" y="1366"/>
                </a:lnTo>
                <a:lnTo>
                  <a:pt x="555" y="1363"/>
                </a:lnTo>
                <a:lnTo>
                  <a:pt x="560" y="1359"/>
                </a:lnTo>
                <a:lnTo>
                  <a:pt x="560" y="1359"/>
                </a:lnTo>
                <a:lnTo>
                  <a:pt x="562" y="1354"/>
                </a:lnTo>
                <a:lnTo>
                  <a:pt x="564" y="1343"/>
                </a:lnTo>
                <a:lnTo>
                  <a:pt x="569" y="1317"/>
                </a:lnTo>
                <a:lnTo>
                  <a:pt x="575" y="1281"/>
                </a:lnTo>
                <a:lnTo>
                  <a:pt x="606" y="1269"/>
                </a:lnTo>
                <a:lnTo>
                  <a:pt x="606" y="1269"/>
                </a:lnTo>
                <a:lnTo>
                  <a:pt x="617" y="1270"/>
                </a:lnTo>
                <a:lnTo>
                  <a:pt x="628" y="1270"/>
                </a:lnTo>
                <a:lnTo>
                  <a:pt x="643" y="1269"/>
                </a:lnTo>
                <a:lnTo>
                  <a:pt x="643" y="1269"/>
                </a:lnTo>
                <a:lnTo>
                  <a:pt x="652" y="1267"/>
                </a:lnTo>
                <a:lnTo>
                  <a:pt x="658" y="1264"/>
                </a:lnTo>
                <a:lnTo>
                  <a:pt x="664" y="1261"/>
                </a:lnTo>
                <a:lnTo>
                  <a:pt x="668" y="1256"/>
                </a:lnTo>
                <a:lnTo>
                  <a:pt x="671" y="1251"/>
                </a:lnTo>
                <a:lnTo>
                  <a:pt x="673" y="1246"/>
                </a:lnTo>
                <a:lnTo>
                  <a:pt x="676" y="1241"/>
                </a:lnTo>
                <a:lnTo>
                  <a:pt x="676" y="1237"/>
                </a:lnTo>
                <a:lnTo>
                  <a:pt x="676" y="1237"/>
                </a:lnTo>
                <a:lnTo>
                  <a:pt x="677" y="1224"/>
                </a:lnTo>
                <a:lnTo>
                  <a:pt x="677" y="1214"/>
                </a:lnTo>
                <a:lnTo>
                  <a:pt x="677" y="1214"/>
                </a:lnTo>
                <a:lnTo>
                  <a:pt x="677" y="1212"/>
                </a:lnTo>
                <a:lnTo>
                  <a:pt x="676" y="1208"/>
                </a:lnTo>
                <a:lnTo>
                  <a:pt x="672" y="1200"/>
                </a:lnTo>
                <a:lnTo>
                  <a:pt x="667" y="1191"/>
                </a:lnTo>
                <a:lnTo>
                  <a:pt x="665" y="1185"/>
                </a:lnTo>
                <a:lnTo>
                  <a:pt x="665" y="1185"/>
                </a:lnTo>
                <a:lnTo>
                  <a:pt x="665" y="1176"/>
                </a:lnTo>
                <a:lnTo>
                  <a:pt x="666" y="1166"/>
                </a:lnTo>
                <a:lnTo>
                  <a:pt x="666" y="1166"/>
                </a:lnTo>
                <a:lnTo>
                  <a:pt x="667" y="1139"/>
                </a:lnTo>
                <a:lnTo>
                  <a:pt x="668" y="1122"/>
                </a:lnTo>
                <a:lnTo>
                  <a:pt x="668" y="1112"/>
                </a:lnTo>
                <a:lnTo>
                  <a:pt x="668" y="1112"/>
                </a:lnTo>
                <a:lnTo>
                  <a:pt x="670" y="1099"/>
                </a:lnTo>
                <a:lnTo>
                  <a:pt x="674" y="1071"/>
                </a:lnTo>
                <a:lnTo>
                  <a:pt x="678" y="1037"/>
                </a:lnTo>
                <a:lnTo>
                  <a:pt x="679" y="1024"/>
                </a:lnTo>
                <a:lnTo>
                  <a:pt x="679" y="1012"/>
                </a:lnTo>
                <a:lnTo>
                  <a:pt x="679" y="1012"/>
                </a:lnTo>
                <a:lnTo>
                  <a:pt x="678" y="998"/>
                </a:lnTo>
                <a:lnTo>
                  <a:pt x="674" y="974"/>
                </a:lnTo>
                <a:lnTo>
                  <a:pt x="662" y="913"/>
                </a:lnTo>
                <a:lnTo>
                  <a:pt x="647" y="831"/>
                </a:lnTo>
                <a:lnTo>
                  <a:pt x="647" y="831"/>
                </a:lnTo>
                <a:lnTo>
                  <a:pt x="659" y="809"/>
                </a:lnTo>
                <a:lnTo>
                  <a:pt x="666" y="793"/>
                </a:lnTo>
                <a:lnTo>
                  <a:pt x="670" y="785"/>
                </a:lnTo>
                <a:lnTo>
                  <a:pt x="670" y="785"/>
                </a:lnTo>
                <a:lnTo>
                  <a:pt x="667" y="766"/>
                </a:lnTo>
                <a:lnTo>
                  <a:pt x="664" y="742"/>
                </a:lnTo>
                <a:lnTo>
                  <a:pt x="664" y="742"/>
                </a:lnTo>
                <a:lnTo>
                  <a:pt x="659" y="686"/>
                </a:lnTo>
                <a:lnTo>
                  <a:pt x="655" y="638"/>
                </a:lnTo>
                <a:lnTo>
                  <a:pt x="655" y="638"/>
                </a:lnTo>
                <a:lnTo>
                  <a:pt x="668" y="631"/>
                </a:lnTo>
                <a:lnTo>
                  <a:pt x="677" y="626"/>
                </a:lnTo>
                <a:lnTo>
                  <a:pt x="680" y="623"/>
                </a:lnTo>
                <a:lnTo>
                  <a:pt x="682" y="622"/>
                </a:lnTo>
                <a:lnTo>
                  <a:pt x="682" y="622"/>
                </a:lnTo>
                <a:lnTo>
                  <a:pt x="662" y="579"/>
                </a:lnTo>
                <a:lnTo>
                  <a:pt x="652" y="551"/>
                </a:lnTo>
                <a:lnTo>
                  <a:pt x="647" y="536"/>
                </a:lnTo>
                <a:lnTo>
                  <a:pt x="647" y="536"/>
                </a:lnTo>
                <a:lnTo>
                  <a:pt x="662" y="493"/>
                </a:lnTo>
                <a:lnTo>
                  <a:pt x="662" y="493"/>
                </a:lnTo>
                <a:lnTo>
                  <a:pt x="666" y="488"/>
                </a:lnTo>
                <a:lnTo>
                  <a:pt x="671" y="484"/>
                </a:lnTo>
                <a:lnTo>
                  <a:pt x="676" y="478"/>
                </a:lnTo>
                <a:lnTo>
                  <a:pt x="677" y="474"/>
                </a:lnTo>
                <a:lnTo>
                  <a:pt x="678" y="470"/>
                </a:lnTo>
                <a:lnTo>
                  <a:pt x="678" y="470"/>
                </a:lnTo>
                <a:lnTo>
                  <a:pt x="677" y="463"/>
                </a:lnTo>
                <a:lnTo>
                  <a:pt x="674" y="453"/>
                </a:lnTo>
                <a:lnTo>
                  <a:pt x="672" y="442"/>
                </a:lnTo>
                <a:lnTo>
                  <a:pt x="670" y="429"/>
                </a:lnTo>
                <a:lnTo>
                  <a:pt x="670" y="429"/>
                </a:lnTo>
                <a:lnTo>
                  <a:pt x="661" y="390"/>
                </a:lnTo>
                <a:lnTo>
                  <a:pt x="658" y="370"/>
                </a:lnTo>
                <a:lnTo>
                  <a:pt x="656" y="355"/>
                </a:lnTo>
                <a:lnTo>
                  <a:pt x="656" y="355"/>
                </a:lnTo>
                <a:lnTo>
                  <a:pt x="655" y="339"/>
                </a:lnTo>
                <a:lnTo>
                  <a:pt x="654" y="319"/>
                </a:lnTo>
                <a:lnTo>
                  <a:pt x="650" y="295"/>
                </a:lnTo>
                <a:lnTo>
                  <a:pt x="648" y="284"/>
                </a:lnTo>
                <a:lnTo>
                  <a:pt x="643" y="273"/>
                </a:lnTo>
                <a:lnTo>
                  <a:pt x="643" y="273"/>
                </a:lnTo>
                <a:lnTo>
                  <a:pt x="629" y="239"/>
                </a:lnTo>
                <a:lnTo>
                  <a:pt x="624" y="227"/>
                </a:lnTo>
                <a:lnTo>
                  <a:pt x="618" y="218"/>
                </a:lnTo>
                <a:lnTo>
                  <a:pt x="618" y="218"/>
                </a:lnTo>
                <a:lnTo>
                  <a:pt x="612" y="212"/>
                </a:lnTo>
                <a:lnTo>
                  <a:pt x="606" y="205"/>
                </a:lnTo>
                <a:lnTo>
                  <a:pt x="599" y="200"/>
                </a:lnTo>
                <a:lnTo>
                  <a:pt x="592" y="197"/>
                </a:lnTo>
                <a:lnTo>
                  <a:pt x="592" y="197"/>
                </a:lnTo>
                <a:lnTo>
                  <a:pt x="542" y="184"/>
                </a:lnTo>
                <a:lnTo>
                  <a:pt x="529" y="174"/>
                </a:lnTo>
                <a:lnTo>
                  <a:pt x="529" y="174"/>
                </a:lnTo>
                <a:lnTo>
                  <a:pt x="533" y="164"/>
                </a:lnTo>
                <a:lnTo>
                  <a:pt x="541" y="147"/>
                </a:lnTo>
                <a:lnTo>
                  <a:pt x="541" y="147"/>
                </a:lnTo>
                <a:lnTo>
                  <a:pt x="544" y="136"/>
                </a:lnTo>
                <a:lnTo>
                  <a:pt x="545" y="120"/>
                </a:lnTo>
                <a:lnTo>
                  <a:pt x="546" y="92"/>
                </a:lnTo>
                <a:lnTo>
                  <a:pt x="546" y="92"/>
                </a:lnTo>
                <a:lnTo>
                  <a:pt x="546" y="78"/>
                </a:lnTo>
                <a:lnTo>
                  <a:pt x="545" y="62"/>
                </a:lnTo>
                <a:lnTo>
                  <a:pt x="542" y="46"/>
                </a:lnTo>
                <a:lnTo>
                  <a:pt x="539" y="40"/>
                </a:lnTo>
                <a:lnTo>
                  <a:pt x="536" y="34"/>
                </a:lnTo>
                <a:lnTo>
                  <a:pt x="536" y="34"/>
                </a:lnTo>
                <a:lnTo>
                  <a:pt x="531" y="31"/>
                </a:lnTo>
                <a:lnTo>
                  <a:pt x="524" y="27"/>
                </a:lnTo>
                <a:lnTo>
                  <a:pt x="506" y="21"/>
                </a:lnTo>
                <a:lnTo>
                  <a:pt x="490" y="16"/>
                </a:lnTo>
                <a:lnTo>
                  <a:pt x="483" y="15"/>
                </a:lnTo>
                <a:lnTo>
                  <a:pt x="483" y="15"/>
                </a:lnTo>
                <a:lnTo>
                  <a:pt x="483" y="13"/>
                </a:lnTo>
                <a:lnTo>
                  <a:pt x="482" y="10"/>
                </a:lnTo>
                <a:lnTo>
                  <a:pt x="481" y="8"/>
                </a:lnTo>
                <a:lnTo>
                  <a:pt x="477" y="5"/>
                </a:lnTo>
                <a:lnTo>
                  <a:pt x="472" y="3"/>
                </a:lnTo>
                <a:lnTo>
                  <a:pt x="465" y="1"/>
                </a:lnTo>
                <a:lnTo>
                  <a:pt x="456" y="0"/>
                </a:lnTo>
                <a:lnTo>
                  <a:pt x="456" y="0"/>
                </a:lnTo>
                <a:lnTo>
                  <a:pt x="446" y="1"/>
                </a:lnTo>
                <a:lnTo>
                  <a:pt x="438" y="1"/>
                </a:lnTo>
                <a:lnTo>
                  <a:pt x="431" y="2"/>
                </a:lnTo>
                <a:lnTo>
                  <a:pt x="425" y="4"/>
                </a:lnTo>
                <a:lnTo>
                  <a:pt x="415" y="9"/>
                </a:lnTo>
                <a:lnTo>
                  <a:pt x="408" y="14"/>
                </a:lnTo>
                <a:lnTo>
                  <a:pt x="408" y="14"/>
                </a:lnTo>
                <a:lnTo>
                  <a:pt x="396" y="26"/>
                </a:lnTo>
                <a:lnTo>
                  <a:pt x="392" y="32"/>
                </a:lnTo>
                <a:lnTo>
                  <a:pt x="390" y="35"/>
                </a:lnTo>
                <a:lnTo>
                  <a:pt x="390" y="35"/>
                </a:lnTo>
                <a:lnTo>
                  <a:pt x="389" y="44"/>
                </a:lnTo>
                <a:lnTo>
                  <a:pt x="389" y="50"/>
                </a:lnTo>
                <a:lnTo>
                  <a:pt x="389" y="50"/>
                </a:lnTo>
                <a:lnTo>
                  <a:pt x="388" y="53"/>
                </a:lnTo>
                <a:lnTo>
                  <a:pt x="385" y="59"/>
                </a:lnTo>
                <a:lnTo>
                  <a:pt x="382" y="65"/>
                </a:lnTo>
                <a:lnTo>
                  <a:pt x="379" y="71"/>
                </a:lnTo>
                <a:lnTo>
                  <a:pt x="379" y="71"/>
                </a:lnTo>
                <a:lnTo>
                  <a:pt x="377" y="84"/>
                </a:lnTo>
                <a:lnTo>
                  <a:pt x="376" y="100"/>
                </a:lnTo>
                <a:lnTo>
                  <a:pt x="376" y="100"/>
                </a:lnTo>
                <a:lnTo>
                  <a:pt x="374" y="115"/>
                </a:lnTo>
                <a:lnTo>
                  <a:pt x="373" y="127"/>
                </a:lnTo>
                <a:lnTo>
                  <a:pt x="373" y="127"/>
                </a:lnTo>
                <a:lnTo>
                  <a:pt x="373" y="143"/>
                </a:lnTo>
                <a:lnTo>
                  <a:pt x="372" y="159"/>
                </a:lnTo>
                <a:lnTo>
                  <a:pt x="372" y="159"/>
                </a:lnTo>
                <a:lnTo>
                  <a:pt x="372" y="164"/>
                </a:lnTo>
                <a:lnTo>
                  <a:pt x="374" y="173"/>
                </a:lnTo>
                <a:lnTo>
                  <a:pt x="379" y="184"/>
                </a:lnTo>
                <a:lnTo>
                  <a:pt x="379" y="184"/>
                </a:lnTo>
                <a:close/>
                <a:moveTo>
                  <a:pt x="336" y="450"/>
                </a:moveTo>
                <a:lnTo>
                  <a:pt x="336" y="450"/>
                </a:lnTo>
                <a:lnTo>
                  <a:pt x="337" y="480"/>
                </a:lnTo>
                <a:lnTo>
                  <a:pt x="340" y="500"/>
                </a:lnTo>
                <a:lnTo>
                  <a:pt x="340" y="509"/>
                </a:lnTo>
                <a:lnTo>
                  <a:pt x="341" y="512"/>
                </a:lnTo>
                <a:lnTo>
                  <a:pt x="341" y="512"/>
                </a:lnTo>
                <a:lnTo>
                  <a:pt x="348" y="521"/>
                </a:lnTo>
                <a:lnTo>
                  <a:pt x="350" y="527"/>
                </a:lnTo>
                <a:lnTo>
                  <a:pt x="352" y="533"/>
                </a:lnTo>
                <a:lnTo>
                  <a:pt x="352" y="533"/>
                </a:lnTo>
                <a:lnTo>
                  <a:pt x="354" y="580"/>
                </a:lnTo>
                <a:lnTo>
                  <a:pt x="354" y="580"/>
                </a:lnTo>
                <a:lnTo>
                  <a:pt x="354" y="591"/>
                </a:lnTo>
                <a:lnTo>
                  <a:pt x="354" y="600"/>
                </a:lnTo>
                <a:lnTo>
                  <a:pt x="354" y="600"/>
                </a:lnTo>
                <a:lnTo>
                  <a:pt x="349" y="596"/>
                </a:lnTo>
                <a:lnTo>
                  <a:pt x="346" y="592"/>
                </a:lnTo>
                <a:lnTo>
                  <a:pt x="343" y="588"/>
                </a:lnTo>
                <a:lnTo>
                  <a:pt x="343" y="588"/>
                </a:lnTo>
                <a:lnTo>
                  <a:pt x="340" y="582"/>
                </a:lnTo>
                <a:lnTo>
                  <a:pt x="339" y="578"/>
                </a:lnTo>
                <a:lnTo>
                  <a:pt x="339" y="573"/>
                </a:lnTo>
                <a:lnTo>
                  <a:pt x="339" y="573"/>
                </a:lnTo>
                <a:lnTo>
                  <a:pt x="336" y="563"/>
                </a:lnTo>
                <a:lnTo>
                  <a:pt x="336" y="557"/>
                </a:lnTo>
                <a:lnTo>
                  <a:pt x="336" y="551"/>
                </a:lnTo>
                <a:lnTo>
                  <a:pt x="336" y="551"/>
                </a:lnTo>
                <a:lnTo>
                  <a:pt x="336" y="545"/>
                </a:lnTo>
                <a:lnTo>
                  <a:pt x="335" y="537"/>
                </a:lnTo>
                <a:lnTo>
                  <a:pt x="333" y="525"/>
                </a:lnTo>
                <a:lnTo>
                  <a:pt x="333" y="525"/>
                </a:lnTo>
                <a:lnTo>
                  <a:pt x="330" y="514"/>
                </a:lnTo>
                <a:lnTo>
                  <a:pt x="329" y="506"/>
                </a:lnTo>
                <a:lnTo>
                  <a:pt x="328" y="500"/>
                </a:lnTo>
                <a:lnTo>
                  <a:pt x="328" y="500"/>
                </a:lnTo>
                <a:lnTo>
                  <a:pt x="325" y="493"/>
                </a:lnTo>
                <a:lnTo>
                  <a:pt x="327" y="480"/>
                </a:lnTo>
                <a:lnTo>
                  <a:pt x="327" y="480"/>
                </a:lnTo>
                <a:lnTo>
                  <a:pt x="329" y="469"/>
                </a:lnTo>
                <a:lnTo>
                  <a:pt x="331" y="460"/>
                </a:lnTo>
                <a:lnTo>
                  <a:pt x="335" y="453"/>
                </a:lnTo>
                <a:lnTo>
                  <a:pt x="336" y="450"/>
                </a:lnTo>
                <a:lnTo>
                  <a:pt x="336" y="450"/>
                </a:lnTo>
                <a:close/>
                <a:moveTo>
                  <a:pt x="336" y="663"/>
                </a:moveTo>
                <a:lnTo>
                  <a:pt x="336" y="663"/>
                </a:lnTo>
                <a:lnTo>
                  <a:pt x="342" y="669"/>
                </a:lnTo>
                <a:lnTo>
                  <a:pt x="349" y="677"/>
                </a:lnTo>
                <a:lnTo>
                  <a:pt x="349" y="677"/>
                </a:lnTo>
                <a:lnTo>
                  <a:pt x="354" y="687"/>
                </a:lnTo>
                <a:lnTo>
                  <a:pt x="354" y="687"/>
                </a:lnTo>
                <a:lnTo>
                  <a:pt x="346" y="730"/>
                </a:lnTo>
                <a:lnTo>
                  <a:pt x="341" y="762"/>
                </a:lnTo>
                <a:lnTo>
                  <a:pt x="337" y="784"/>
                </a:lnTo>
                <a:lnTo>
                  <a:pt x="337" y="784"/>
                </a:lnTo>
                <a:lnTo>
                  <a:pt x="340" y="809"/>
                </a:lnTo>
                <a:lnTo>
                  <a:pt x="341" y="826"/>
                </a:lnTo>
                <a:lnTo>
                  <a:pt x="341" y="826"/>
                </a:lnTo>
                <a:lnTo>
                  <a:pt x="333" y="826"/>
                </a:lnTo>
                <a:lnTo>
                  <a:pt x="311" y="823"/>
                </a:lnTo>
                <a:lnTo>
                  <a:pt x="280" y="820"/>
                </a:lnTo>
                <a:lnTo>
                  <a:pt x="282" y="763"/>
                </a:lnTo>
                <a:lnTo>
                  <a:pt x="282" y="763"/>
                </a:lnTo>
                <a:lnTo>
                  <a:pt x="285" y="743"/>
                </a:lnTo>
                <a:lnTo>
                  <a:pt x="290" y="713"/>
                </a:lnTo>
                <a:lnTo>
                  <a:pt x="297" y="673"/>
                </a:lnTo>
                <a:lnTo>
                  <a:pt x="305" y="675"/>
                </a:lnTo>
                <a:lnTo>
                  <a:pt x="319" y="668"/>
                </a:lnTo>
                <a:lnTo>
                  <a:pt x="319" y="668"/>
                </a:lnTo>
                <a:lnTo>
                  <a:pt x="328" y="671"/>
                </a:lnTo>
                <a:lnTo>
                  <a:pt x="328" y="671"/>
                </a:lnTo>
                <a:lnTo>
                  <a:pt x="329" y="671"/>
                </a:lnTo>
                <a:lnTo>
                  <a:pt x="331" y="670"/>
                </a:lnTo>
                <a:lnTo>
                  <a:pt x="334" y="668"/>
                </a:lnTo>
                <a:lnTo>
                  <a:pt x="336" y="663"/>
                </a:lnTo>
                <a:lnTo>
                  <a:pt x="336" y="663"/>
                </a:lnTo>
                <a:close/>
                <a:moveTo>
                  <a:pt x="438" y="957"/>
                </a:moveTo>
                <a:lnTo>
                  <a:pt x="438" y="957"/>
                </a:lnTo>
                <a:lnTo>
                  <a:pt x="440" y="956"/>
                </a:lnTo>
                <a:lnTo>
                  <a:pt x="444" y="956"/>
                </a:lnTo>
                <a:lnTo>
                  <a:pt x="459" y="955"/>
                </a:lnTo>
                <a:lnTo>
                  <a:pt x="507" y="955"/>
                </a:lnTo>
                <a:lnTo>
                  <a:pt x="575" y="956"/>
                </a:lnTo>
                <a:lnTo>
                  <a:pt x="575" y="956"/>
                </a:lnTo>
                <a:lnTo>
                  <a:pt x="581" y="970"/>
                </a:lnTo>
                <a:lnTo>
                  <a:pt x="581" y="970"/>
                </a:lnTo>
                <a:lnTo>
                  <a:pt x="580" y="977"/>
                </a:lnTo>
                <a:lnTo>
                  <a:pt x="576" y="988"/>
                </a:lnTo>
                <a:lnTo>
                  <a:pt x="574" y="1001"/>
                </a:lnTo>
                <a:lnTo>
                  <a:pt x="573" y="1012"/>
                </a:lnTo>
                <a:lnTo>
                  <a:pt x="573" y="1012"/>
                </a:lnTo>
                <a:lnTo>
                  <a:pt x="574" y="1023"/>
                </a:lnTo>
                <a:lnTo>
                  <a:pt x="578" y="1038"/>
                </a:lnTo>
                <a:lnTo>
                  <a:pt x="582" y="1056"/>
                </a:lnTo>
                <a:lnTo>
                  <a:pt x="586" y="1074"/>
                </a:lnTo>
                <a:lnTo>
                  <a:pt x="586" y="1074"/>
                </a:lnTo>
                <a:lnTo>
                  <a:pt x="588" y="1090"/>
                </a:lnTo>
                <a:lnTo>
                  <a:pt x="588" y="1099"/>
                </a:lnTo>
                <a:lnTo>
                  <a:pt x="587" y="1108"/>
                </a:lnTo>
                <a:lnTo>
                  <a:pt x="587" y="1117"/>
                </a:lnTo>
                <a:lnTo>
                  <a:pt x="587" y="1117"/>
                </a:lnTo>
                <a:lnTo>
                  <a:pt x="586" y="1124"/>
                </a:lnTo>
                <a:lnTo>
                  <a:pt x="585" y="1130"/>
                </a:lnTo>
                <a:lnTo>
                  <a:pt x="584" y="1135"/>
                </a:lnTo>
                <a:lnTo>
                  <a:pt x="582" y="1142"/>
                </a:lnTo>
                <a:lnTo>
                  <a:pt x="582" y="1142"/>
                </a:lnTo>
                <a:lnTo>
                  <a:pt x="581" y="1151"/>
                </a:lnTo>
                <a:lnTo>
                  <a:pt x="579" y="1158"/>
                </a:lnTo>
                <a:lnTo>
                  <a:pt x="575" y="1166"/>
                </a:lnTo>
                <a:lnTo>
                  <a:pt x="575" y="1166"/>
                </a:lnTo>
                <a:lnTo>
                  <a:pt x="574" y="1188"/>
                </a:lnTo>
                <a:lnTo>
                  <a:pt x="573" y="1208"/>
                </a:lnTo>
                <a:lnTo>
                  <a:pt x="431" y="1206"/>
                </a:lnTo>
                <a:lnTo>
                  <a:pt x="431" y="1206"/>
                </a:lnTo>
                <a:lnTo>
                  <a:pt x="431" y="1202"/>
                </a:lnTo>
                <a:lnTo>
                  <a:pt x="431" y="1192"/>
                </a:lnTo>
                <a:lnTo>
                  <a:pt x="431" y="1192"/>
                </a:lnTo>
                <a:lnTo>
                  <a:pt x="431" y="1183"/>
                </a:lnTo>
                <a:lnTo>
                  <a:pt x="428" y="1170"/>
                </a:lnTo>
                <a:lnTo>
                  <a:pt x="425" y="1145"/>
                </a:lnTo>
                <a:lnTo>
                  <a:pt x="425" y="1145"/>
                </a:lnTo>
                <a:lnTo>
                  <a:pt x="426" y="1137"/>
                </a:lnTo>
                <a:lnTo>
                  <a:pt x="427" y="1129"/>
                </a:lnTo>
                <a:lnTo>
                  <a:pt x="428" y="1117"/>
                </a:lnTo>
                <a:lnTo>
                  <a:pt x="431" y="1099"/>
                </a:lnTo>
                <a:lnTo>
                  <a:pt x="431" y="1099"/>
                </a:lnTo>
                <a:lnTo>
                  <a:pt x="437" y="1036"/>
                </a:lnTo>
                <a:lnTo>
                  <a:pt x="437" y="1036"/>
                </a:lnTo>
                <a:lnTo>
                  <a:pt x="438" y="1014"/>
                </a:lnTo>
                <a:lnTo>
                  <a:pt x="438" y="989"/>
                </a:lnTo>
                <a:lnTo>
                  <a:pt x="438" y="957"/>
                </a:lnTo>
                <a:lnTo>
                  <a:pt x="438" y="957"/>
                </a:lnTo>
                <a:close/>
                <a:moveTo>
                  <a:pt x="340" y="957"/>
                </a:moveTo>
                <a:lnTo>
                  <a:pt x="340" y="957"/>
                </a:lnTo>
                <a:lnTo>
                  <a:pt x="340" y="970"/>
                </a:lnTo>
                <a:lnTo>
                  <a:pt x="337" y="990"/>
                </a:lnTo>
                <a:lnTo>
                  <a:pt x="337" y="990"/>
                </a:lnTo>
                <a:lnTo>
                  <a:pt x="337" y="999"/>
                </a:lnTo>
                <a:lnTo>
                  <a:pt x="339" y="1008"/>
                </a:lnTo>
                <a:lnTo>
                  <a:pt x="342" y="1028"/>
                </a:lnTo>
                <a:lnTo>
                  <a:pt x="342" y="1028"/>
                </a:lnTo>
                <a:lnTo>
                  <a:pt x="342" y="1043"/>
                </a:lnTo>
                <a:lnTo>
                  <a:pt x="341" y="1066"/>
                </a:lnTo>
                <a:lnTo>
                  <a:pt x="341" y="1100"/>
                </a:lnTo>
                <a:lnTo>
                  <a:pt x="341" y="1100"/>
                </a:lnTo>
                <a:lnTo>
                  <a:pt x="340" y="1120"/>
                </a:lnTo>
                <a:lnTo>
                  <a:pt x="337" y="1148"/>
                </a:lnTo>
                <a:lnTo>
                  <a:pt x="337" y="1148"/>
                </a:lnTo>
                <a:lnTo>
                  <a:pt x="336" y="1182"/>
                </a:lnTo>
                <a:lnTo>
                  <a:pt x="335" y="1203"/>
                </a:lnTo>
                <a:lnTo>
                  <a:pt x="293" y="1198"/>
                </a:lnTo>
                <a:lnTo>
                  <a:pt x="293" y="1198"/>
                </a:lnTo>
                <a:lnTo>
                  <a:pt x="293" y="1177"/>
                </a:lnTo>
                <a:lnTo>
                  <a:pt x="293" y="1161"/>
                </a:lnTo>
                <a:lnTo>
                  <a:pt x="293" y="1153"/>
                </a:lnTo>
                <a:lnTo>
                  <a:pt x="293" y="1153"/>
                </a:lnTo>
                <a:lnTo>
                  <a:pt x="290" y="1152"/>
                </a:lnTo>
                <a:lnTo>
                  <a:pt x="284" y="1149"/>
                </a:lnTo>
                <a:lnTo>
                  <a:pt x="276" y="1147"/>
                </a:lnTo>
                <a:lnTo>
                  <a:pt x="278" y="957"/>
                </a:lnTo>
                <a:lnTo>
                  <a:pt x="340" y="957"/>
                </a:lnTo>
                <a:close/>
                <a:moveTo>
                  <a:pt x="298" y="1210"/>
                </a:moveTo>
                <a:lnTo>
                  <a:pt x="298" y="1210"/>
                </a:lnTo>
                <a:lnTo>
                  <a:pt x="319" y="1210"/>
                </a:lnTo>
                <a:lnTo>
                  <a:pt x="337" y="1212"/>
                </a:lnTo>
                <a:lnTo>
                  <a:pt x="334" y="1218"/>
                </a:lnTo>
                <a:lnTo>
                  <a:pt x="323" y="1222"/>
                </a:lnTo>
                <a:lnTo>
                  <a:pt x="297" y="1224"/>
                </a:lnTo>
                <a:lnTo>
                  <a:pt x="297" y="1224"/>
                </a:lnTo>
                <a:lnTo>
                  <a:pt x="297" y="1218"/>
                </a:lnTo>
                <a:lnTo>
                  <a:pt x="297" y="1213"/>
                </a:lnTo>
                <a:lnTo>
                  <a:pt x="297" y="1210"/>
                </a:lnTo>
                <a:lnTo>
                  <a:pt x="298" y="1210"/>
                </a:lnTo>
                <a:lnTo>
                  <a:pt x="298" y="1210"/>
                </a:lnTo>
                <a:close/>
                <a:moveTo>
                  <a:pt x="429" y="1218"/>
                </a:moveTo>
                <a:lnTo>
                  <a:pt x="429" y="1218"/>
                </a:lnTo>
                <a:lnTo>
                  <a:pt x="501" y="1220"/>
                </a:lnTo>
                <a:lnTo>
                  <a:pt x="569" y="1222"/>
                </a:lnTo>
                <a:lnTo>
                  <a:pt x="569" y="1231"/>
                </a:lnTo>
                <a:lnTo>
                  <a:pt x="423" y="1225"/>
                </a:lnTo>
                <a:lnTo>
                  <a:pt x="423" y="1225"/>
                </a:lnTo>
                <a:lnTo>
                  <a:pt x="425" y="1221"/>
                </a:lnTo>
                <a:lnTo>
                  <a:pt x="427" y="1219"/>
                </a:lnTo>
                <a:lnTo>
                  <a:pt x="429" y="1218"/>
                </a:lnTo>
                <a:lnTo>
                  <a:pt x="429" y="121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19">
            <a:extLst>
              <a:ext uri="{FF2B5EF4-FFF2-40B4-BE49-F238E27FC236}">
                <a16:creationId xmlns:a16="http://schemas.microsoft.com/office/drawing/2014/main" id="{67B933C8-2E15-4048-A804-81EE574B0335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4831834"/>
            <a:ext cx="1587290" cy="1217284"/>
          </a:xfrm>
          <a:custGeom>
            <a:avLst/>
            <a:gdLst>
              <a:gd name="T0" fmla="*/ 155 w 1613"/>
              <a:gd name="T1" fmla="*/ 542 h 1237"/>
              <a:gd name="T2" fmla="*/ 28 w 1613"/>
              <a:gd name="T3" fmla="*/ 1063 h 1237"/>
              <a:gd name="T4" fmla="*/ 137 w 1613"/>
              <a:gd name="T5" fmla="*/ 1181 h 1237"/>
              <a:gd name="T6" fmla="*/ 207 w 1613"/>
              <a:gd name="T7" fmla="*/ 1223 h 1237"/>
              <a:gd name="T8" fmla="*/ 243 w 1613"/>
              <a:gd name="T9" fmla="*/ 1173 h 1237"/>
              <a:gd name="T10" fmla="*/ 303 w 1613"/>
              <a:gd name="T11" fmla="*/ 1178 h 1237"/>
              <a:gd name="T12" fmla="*/ 386 w 1613"/>
              <a:gd name="T13" fmla="*/ 1169 h 1237"/>
              <a:gd name="T14" fmla="*/ 376 w 1613"/>
              <a:gd name="T15" fmla="*/ 1087 h 1237"/>
              <a:gd name="T16" fmla="*/ 758 w 1613"/>
              <a:gd name="T17" fmla="*/ 1208 h 1237"/>
              <a:gd name="T18" fmla="*/ 839 w 1613"/>
              <a:gd name="T19" fmla="*/ 1233 h 1237"/>
              <a:gd name="T20" fmla="*/ 884 w 1613"/>
              <a:gd name="T21" fmla="*/ 1160 h 1237"/>
              <a:gd name="T22" fmla="*/ 980 w 1613"/>
              <a:gd name="T23" fmla="*/ 1198 h 1237"/>
              <a:gd name="T24" fmla="*/ 1029 w 1613"/>
              <a:gd name="T25" fmla="*/ 1136 h 1237"/>
              <a:gd name="T26" fmla="*/ 1067 w 1613"/>
              <a:gd name="T27" fmla="*/ 1018 h 1237"/>
              <a:gd name="T28" fmla="*/ 1038 w 1613"/>
              <a:gd name="T29" fmla="*/ 797 h 1237"/>
              <a:gd name="T30" fmla="*/ 1073 w 1613"/>
              <a:gd name="T31" fmla="*/ 766 h 1237"/>
              <a:gd name="T32" fmla="*/ 1043 w 1613"/>
              <a:gd name="T33" fmla="*/ 703 h 1237"/>
              <a:gd name="T34" fmla="*/ 1078 w 1613"/>
              <a:gd name="T35" fmla="*/ 590 h 1237"/>
              <a:gd name="T36" fmla="*/ 1112 w 1613"/>
              <a:gd name="T37" fmla="*/ 570 h 1237"/>
              <a:gd name="T38" fmla="*/ 1235 w 1613"/>
              <a:gd name="T39" fmla="*/ 577 h 1237"/>
              <a:gd name="T40" fmla="*/ 1223 w 1613"/>
              <a:gd name="T41" fmla="*/ 784 h 1237"/>
              <a:gd name="T42" fmla="*/ 1149 w 1613"/>
              <a:gd name="T43" fmla="*/ 1165 h 1237"/>
              <a:gd name="T44" fmla="*/ 1108 w 1613"/>
              <a:gd name="T45" fmla="*/ 1207 h 1237"/>
              <a:gd name="T46" fmla="*/ 1259 w 1613"/>
              <a:gd name="T47" fmla="*/ 1221 h 1237"/>
              <a:gd name="T48" fmla="*/ 1305 w 1613"/>
              <a:gd name="T49" fmla="*/ 1128 h 1237"/>
              <a:gd name="T50" fmla="*/ 1341 w 1613"/>
              <a:gd name="T51" fmla="*/ 979 h 1237"/>
              <a:gd name="T52" fmla="*/ 1388 w 1613"/>
              <a:gd name="T53" fmla="*/ 819 h 1237"/>
              <a:gd name="T54" fmla="*/ 1434 w 1613"/>
              <a:gd name="T55" fmla="*/ 928 h 1237"/>
              <a:gd name="T56" fmla="*/ 1463 w 1613"/>
              <a:gd name="T57" fmla="*/ 1121 h 1237"/>
              <a:gd name="T58" fmla="*/ 1455 w 1613"/>
              <a:gd name="T59" fmla="*/ 1168 h 1237"/>
              <a:gd name="T60" fmla="*/ 1419 w 1613"/>
              <a:gd name="T61" fmla="*/ 1210 h 1237"/>
              <a:gd name="T62" fmla="*/ 1536 w 1613"/>
              <a:gd name="T63" fmla="*/ 1208 h 1237"/>
              <a:gd name="T64" fmla="*/ 1613 w 1613"/>
              <a:gd name="T65" fmla="*/ 1179 h 1237"/>
              <a:gd name="T66" fmla="*/ 1578 w 1613"/>
              <a:gd name="T67" fmla="*/ 1043 h 1237"/>
              <a:gd name="T68" fmla="*/ 1550 w 1613"/>
              <a:gd name="T69" fmla="*/ 766 h 1237"/>
              <a:gd name="T70" fmla="*/ 1507 w 1613"/>
              <a:gd name="T71" fmla="*/ 522 h 1237"/>
              <a:gd name="T72" fmla="*/ 1502 w 1613"/>
              <a:gd name="T73" fmla="*/ 453 h 1237"/>
              <a:gd name="T74" fmla="*/ 1415 w 1613"/>
              <a:gd name="T75" fmla="*/ 324 h 1237"/>
              <a:gd name="T76" fmla="*/ 1328 w 1613"/>
              <a:gd name="T77" fmla="*/ 193 h 1237"/>
              <a:gd name="T78" fmla="*/ 1240 w 1613"/>
              <a:gd name="T79" fmla="*/ 80 h 1237"/>
              <a:gd name="T80" fmla="*/ 1184 w 1613"/>
              <a:gd name="T81" fmla="*/ 1 h 1237"/>
              <a:gd name="T82" fmla="*/ 1091 w 1613"/>
              <a:gd name="T83" fmla="*/ 53 h 1237"/>
              <a:gd name="T84" fmla="*/ 1044 w 1613"/>
              <a:gd name="T85" fmla="*/ 69 h 1237"/>
              <a:gd name="T86" fmla="*/ 1099 w 1613"/>
              <a:gd name="T87" fmla="*/ 98 h 1237"/>
              <a:gd name="T88" fmla="*/ 1095 w 1613"/>
              <a:gd name="T89" fmla="*/ 147 h 1237"/>
              <a:gd name="T90" fmla="*/ 1120 w 1613"/>
              <a:gd name="T91" fmla="*/ 184 h 1237"/>
              <a:gd name="T92" fmla="*/ 1141 w 1613"/>
              <a:gd name="T93" fmla="*/ 238 h 1237"/>
              <a:gd name="T94" fmla="*/ 1053 w 1613"/>
              <a:gd name="T95" fmla="*/ 445 h 1237"/>
              <a:gd name="T96" fmla="*/ 966 w 1613"/>
              <a:gd name="T97" fmla="*/ 483 h 1237"/>
              <a:gd name="T98" fmla="*/ 888 w 1613"/>
              <a:gd name="T99" fmla="*/ 454 h 1237"/>
              <a:gd name="T100" fmla="*/ 893 w 1613"/>
              <a:gd name="T101" fmla="*/ 246 h 1237"/>
              <a:gd name="T102" fmla="*/ 782 w 1613"/>
              <a:gd name="T103" fmla="*/ 217 h 1237"/>
              <a:gd name="T104" fmla="*/ 741 w 1613"/>
              <a:gd name="T105" fmla="*/ 468 h 1237"/>
              <a:gd name="T106" fmla="*/ 682 w 1613"/>
              <a:gd name="T107" fmla="*/ 440 h 1237"/>
              <a:gd name="T108" fmla="*/ 1188 w 1613"/>
              <a:gd name="T109" fmla="*/ 454 h 1237"/>
              <a:gd name="T110" fmla="*/ 1091 w 1613"/>
              <a:gd name="T111" fmla="*/ 527 h 1237"/>
              <a:gd name="T112" fmla="*/ 1024 w 1613"/>
              <a:gd name="T113" fmla="*/ 546 h 1237"/>
              <a:gd name="T114" fmla="*/ 1029 w 1613"/>
              <a:gd name="T115" fmla="*/ 585 h 1237"/>
              <a:gd name="T116" fmla="*/ 874 w 1613"/>
              <a:gd name="T117" fmla="*/ 1082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13" h="1237">
                <a:moveTo>
                  <a:pt x="676" y="454"/>
                </a:moveTo>
                <a:lnTo>
                  <a:pt x="676" y="454"/>
                </a:lnTo>
                <a:lnTo>
                  <a:pt x="661" y="455"/>
                </a:lnTo>
                <a:lnTo>
                  <a:pt x="634" y="454"/>
                </a:lnTo>
                <a:lnTo>
                  <a:pt x="594" y="454"/>
                </a:lnTo>
                <a:lnTo>
                  <a:pt x="565" y="449"/>
                </a:lnTo>
                <a:lnTo>
                  <a:pt x="376" y="483"/>
                </a:lnTo>
                <a:lnTo>
                  <a:pt x="376" y="483"/>
                </a:lnTo>
                <a:lnTo>
                  <a:pt x="262" y="512"/>
                </a:lnTo>
                <a:lnTo>
                  <a:pt x="182" y="534"/>
                </a:lnTo>
                <a:lnTo>
                  <a:pt x="155" y="542"/>
                </a:lnTo>
                <a:lnTo>
                  <a:pt x="144" y="546"/>
                </a:lnTo>
                <a:lnTo>
                  <a:pt x="144" y="546"/>
                </a:lnTo>
                <a:lnTo>
                  <a:pt x="142" y="552"/>
                </a:lnTo>
                <a:lnTo>
                  <a:pt x="138" y="562"/>
                </a:lnTo>
                <a:lnTo>
                  <a:pt x="135" y="575"/>
                </a:lnTo>
                <a:lnTo>
                  <a:pt x="38" y="585"/>
                </a:lnTo>
                <a:lnTo>
                  <a:pt x="28" y="570"/>
                </a:lnTo>
                <a:lnTo>
                  <a:pt x="0" y="570"/>
                </a:lnTo>
                <a:lnTo>
                  <a:pt x="0" y="594"/>
                </a:lnTo>
                <a:lnTo>
                  <a:pt x="14" y="594"/>
                </a:lnTo>
                <a:lnTo>
                  <a:pt x="28" y="1063"/>
                </a:lnTo>
                <a:lnTo>
                  <a:pt x="9" y="1073"/>
                </a:lnTo>
                <a:lnTo>
                  <a:pt x="19" y="1082"/>
                </a:lnTo>
                <a:lnTo>
                  <a:pt x="135" y="1087"/>
                </a:lnTo>
                <a:lnTo>
                  <a:pt x="140" y="1136"/>
                </a:lnTo>
                <a:lnTo>
                  <a:pt x="140" y="1136"/>
                </a:lnTo>
                <a:lnTo>
                  <a:pt x="137" y="1139"/>
                </a:lnTo>
                <a:lnTo>
                  <a:pt x="135" y="1144"/>
                </a:lnTo>
                <a:lnTo>
                  <a:pt x="132" y="1151"/>
                </a:lnTo>
                <a:lnTo>
                  <a:pt x="131" y="1160"/>
                </a:lnTo>
                <a:lnTo>
                  <a:pt x="132" y="1169"/>
                </a:lnTo>
                <a:lnTo>
                  <a:pt x="137" y="1181"/>
                </a:lnTo>
                <a:lnTo>
                  <a:pt x="144" y="1194"/>
                </a:lnTo>
                <a:lnTo>
                  <a:pt x="144" y="1194"/>
                </a:lnTo>
                <a:lnTo>
                  <a:pt x="154" y="1206"/>
                </a:lnTo>
                <a:lnTo>
                  <a:pt x="163" y="1214"/>
                </a:lnTo>
                <a:lnTo>
                  <a:pt x="170" y="1220"/>
                </a:lnTo>
                <a:lnTo>
                  <a:pt x="178" y="1224"/>
                </a:lnTo>
                <a:lnTo>
                  <a:pt x="186" y="1226"/>
                </a:lnTo>
                <a:lnTo>
                  <a:pt x="193" y="1226"/>
                </a:lnTo>
                <a:lnTo>
                  <a:pt x="200" y="1225"/>
                </a:lnTo>
                <a:lnTo>
                  <a:pt x="207" y="1223"/>
                </a:lnTo>
                <a:lnTo>
                  <a:pt x="207" y="1223"/>
                </a:lnTo>
                <a:lnTo>
                  <a:pt x="214" y="1219"/>
                </a:lnTo>
                <a:lnTo>
                  <a:pt x="221" y="1214"/>
                </a:lnTo>
                <a:lnTo>
                  <a:pt x="227" y="1209"/>
                </a:lnTo>
                <a:lnTo>
                  <a:pt x="231" y="1204"/>
                </a:lnTo>
                <a:lnTo>
                  <a:pt x="235" y="1198"/>
                </a:lnTo>
                <a:lnTo>
                  <a:pt x="239" y="1194"/>
                </a:lnTo>
                <a:lnTo>
                  <a:pt x="240" y="1189"/>
                </a:lnTo>
                <a:lnTo>
                  <a:pt x="241" y="1184"/>
                </a:lnTo>
                <a:lnTo>
                  <a:pt x="241" y="1184"/>
                </a:lnTo>
                <a:lnTo>
                  <a:pt x="242" y="1177"/>
                </a:lnTo>
                <a:lnTo>
                  <a:pt x="243" y="1173"/>
                </a:lnTo>
                <a:lnTo>
                  <a:pt x="246" y="1169"/>
                </a:lnTo>
                <a:lnTo>
                  <a:pt x="246" y="1169"/>
                </a:lnTo>
                <a:lnTo>
                  <a:pt x="268" y="1156"/>
                </a:lnTo>
                <a:lnTo>
                  <a:pt x="282" y="1148"/>
                </a:lnTo>
                <a:lnTo>
                  <a:pt x="287" y="1145"/>
                </a:lnTo>
                <a:lnTo>
                  <a:pt x="289" y="1145"/>
                </a:lnTo>
                <a:lnTo>
                  <a:pt x="289" y="1145"/>
                </a:lnTo>
                <a:lnTo>
                  <a:pt x="292" y="1154"/>
                </a:lnTo>
                <a:lnTo>
                  <a:pt x="294" y="1161"/>
                </a:lnTo>
                <a:lnTo>
                  <a:pt x="298" y="1171"/>
                </a:lnTo>
                <a:lnTo>
                  <a:pt x="303" y="1178"/>
                </a:lnTo>
                <a:lnTo>
                  <a:pt x="311" y="1186"/>
                </a:lnTo>
                <a:lnTo>
                  <a:pt x="315" y="1189"/>
                </a:lnTo>
                <a:lnTo>
                  <a:pt x="321" y="1191"/>
                </a:lnTo>
                <a:lnTo>
                  <a:pt x="327" y="1192"/>
                </a:lnTo>
                <a:lnTo>
                  <a:pt x="333" y="1194"/>
                </a:lnTo>
                <a:lnTo>
                  <a:pt x="333" y="1194"/>
                </a:lnTo>
                <a:lnTo>
                  <a:pt x="346" y="1192"/>
                </a:lnTo>
                <a:lnTo>
                  <a:pt x="358" y="1190"/>
                </a:lnTo>
                <a:lnTo>
                  <a:pt x="369" y="1184"/>
                </a:lnTo>
                <a:lnTo>
                  <a:pt x="379" y="1177"/>
                </a:lnTo>
                <a:lnTo>
                  <a:pt x="386" y="1169"/>
                </a:lnTo>
                <a:lnTo>
                  <a:pt x="391" y="1160"/>
                </a:lnTo>
                <a:lnTo>
                  <a:pt x="394" y="1150"/>
                </a:lnTo>
                <a:lnTo>
                  <a:pt x="396" y="1140"/>
                </a:lnTo>
                <a:lnTo>
                  <a:pt x="396" y="1140"/>
                </a:lnTo>
                <a:lnTo>
                  <a:pt x="394" y="1131"/>
                </a:lnTo>
                <a:lnTo>
                  <a:pt x="393" y="1122"/>
                </a:lnTo>
                <a:lnTo>
                  <a:pt x="390" y="1115"/>
                </a:lnTo>
                <a:lnTo>
                  <a:pt x="386" y="1109"/>
                </a:lnTo>
                <a:lnTo>
                  <a:pt x="380" y="1101"/>
                </a:lnTo>
                <a:lnTo>
                  <a:pt x="376" y="1097"/>
                </a:lnTo>
                <a:lnTo>
                  <a:pt x="376" y="1087"/>
                </a:lnTo>
                <a:lnTo>
                  <a:pt x="729" y="1087"/>
                </a:lnTo>
                <a:lnTo>
                  <a:pt x="753" y="1097"/>
                </a:lnTo>
                <a:lnTo>
                  <a:pt x="753" y="1145"/>
                </a:lnTo>
                <a:lnTo>
                  <a:pt x="753" y="1145"/>
                </a:lnTo>
                <a:lnTo>
                  <a:pt x="752" y="1151"/>
                </a:lnTo>
                <a:lnTo>
                  <a:pt x="752" y="1168"/>
                </a:lnTo>
                <a:lnTo>
                  <a:pt x="752" y="1178"/>
                </a:lnTo>
                <a:lnTo>
                  <a:pt x="752" y="1189"/>
                </a:lnTo>
                <a:lnTo>
                  <a:pt x="754" y="1198"/>
                </a:lnTo>
                <a:lnTo>
                  <a:pt x="758" y="1208"/>
                </a:lnTo>
                <a:lnTo>
                  <a:pt x="758" y="1208"/>
                </a:lnTo>
                <a:lnTo>
                  <a:pt x="763" y="1215"/>
                </a:lnTo>
                <a:lnTo>
                  <a:pt x="769" y="1223"/>
                </a:lnTo>
                <a:lnTo>
                  <a:pt x="776" y="1227"/>
                </a:lnTo>
                <a:lnTo>
                  <a:pt x="785" y="1231"/>
                </a:lnTo>
                <a:lnTo>
                  <a:pt x="793" y="1235"/>
                </a:lnTo>
                <a:lnTo>
                  <a:pt x="801" y="1236"/>
                </a:lnTo>
                <a:lnTo>
                  <a:pt x="811" y="1237"/>
                </a:lnTo>
                <a:lnTo>
                  <a:pt x="821" y="1237"/>
                </a:lnTo>
                <a:lnTo>
                  <a:pt x="821" y="1237"/>
                </a:lnTo>
                <a:lnTo>
                  <a:pt x="830" y="1236"/>
                </a:lnTo>
                <a:lnTo>
                  <a:pt x="839" y="1233"/>
                </a:lnTo>
                <a:lnTo>
                  <a:pt x="846" y="1229"/>
                </a:lnTo>
                <a:lnTo>
                  <a:pt x="852" y="1225"/>
                </a:lnTo>
                <a:lnTo>
                  <a:pt x="858" y="1219"/>
                </a:lnTo>
                <a:lnTo>
                  <a:pt x="862" y="1214"/>
                </a:lnTo>
                <a:lnTo>
                  <a:pt x="864" y="1208"/>
                </a:lnTo>
                <a:lnTo>
                  <a:pt x="864" y="1203"/>
                </a:lnTo>
                <a:lnTo>
                  <a:pt x="864" y="1203"/>
                </a:lnTo>
                <a:lnTo>
                  <a:pt x="864" y="1191"/>
                </a:lnTo>
                <a:lnTo>
                  <a:pt x="867" y="1177"/>
                </a:lnTo>
                <a:lnTo>
                  <a:pt x="869" y="1160"/>
                </a:lnTo>
                <a:lnTo>
                  <a:pt x="884" y="1160"/>
                </a:lnTo>
                <a:lnTo>
                  <a:pt x="884" y="1179"/>
                </a:lnTo>
                <a:lnTo>
                  <a:pt x="917" y="1184"/>
                </a:lnTo>
                <a:lnTo>
                  <a:pt x="917" y="1160"/>
                </a:lnTo>
                <a:lnTo>
                  <a:pt x="917" y="1160"/>
                </a:lnTo>
                <a:lnTo>
                  <a:pt x="921" y="1165"/>
                </a:lnTo>
                <a:lnTo>
                  <a:pt x="926" y="1171"/>
                </a:lnTo>
                <a:lnTo>
                  <a:pt x="933" y="1177"/>
                </a:lnTo>
                <a:lnTo>
                  <a:pt x="942" y="1184"/>
                </a:lnTo>
                <a:lnTo>
                  <a:pt x="952" y="1190"/>
                </a:lnTo>
                <a:lnTo>
                  <a:pt x="966" y="1195"/>
                </a:lnTo>
                <a:lnTo>
                  <a:pt x="980" y="1198"/>
                </a:lnTo>
                <a:lnTo>
                  <a:pt x="980" y="1198"/>
                </a:lnTo>
                <a:lnTo>
                  <a:pt x="987" y="1198"/>
                </a:lnTo>
                <a:lnTo>
                  <a:pt x="995" y="1197"/>
                </a:lnTo>
                <a:lnTo>
                  <a:pt x="1001" y="1195"/>
                </a:lnTo>
                <a:lnTo>
                  <a:pt x="1006" y="1191"/>
                </a:lnTo>
                <a:lnTo>
                  <a:pt x="1010" y="1186"/>
                </a:lnTo>
                <a:lnTo>
                  <a:pt x="1014" y="1180"/>
                </a:lnTo>
                <a:lnTo>
                  <a:pt x="1020" y="1168"/>
                </a:lnTo>
                <a:lnTo>
                  <a:pt x="1024" y="1157"/>
                </a:lnTo>
                <a:lnTo>
                  <a:pt x="1027" y="1146"/>
                </a:lnTo>
                <a:lnTo>
                  <a:pt x="1029" y="1136"/>
                </a:lnTo>
                <a:lnTo>
                  <a:pt x="1038" y="1140"/>
                </a:lnTo>
                <a:lnTo>
                  <a:pt x="1058" y="1145"/>
                </a:lnTo>
                <a:lnTo>
                  <a:pt x="1062" y="1044"/>
                </a:lnTo>
                <a:lnTo>
                  <a:pt x="1072" y="1039"/>
                </a:lnTo>
                <a:lnTo>
                  <a:pt x="1072" y="1039"/>
                </a:lnTo>
                <a:lnTo>
                  <a:pt x="1072" y="1033"/>
                </a:lnTo>
                <a:lnTo>
                  <a:pt x="1073" y="1028"/>
                </a:lnTo>
                <a:lnTo>
                  <a:pt x="1072" y="1024"/>
                </a:lnTo>
                <a:lnTo>
                  <a:pt x="1072" y="1024"/>
                </a:lnTo>
                <a:lnTo>
                  <a:pt x="1070" y="1022"/>
                </a:lnTo>
                <a:lnTo>
                  <a:pt x="1067" y="1018"/>
                </a:lnTo>
                <a:lnTo>
                  <a:pt x="1062" y="1015"/>
                </a:lnTo>
                <a:lnTo>
                  <a:pt x="1072" y="875"/>
                </a:lnTo>
                <a:lnTo>
                  <a:pt x="1072" y="875"/>
                </a:lnTo>
                <a:lnTo>
                  <a:pt x="1051" y="873"/>
                </a:lnTo>
                <a:lnTo>
                  <a:pt x="1030" y="872"/>
                </a:lnTo>
                <a:lnTo>
                  <a:pt x="1004" y="870"/>
                </a:lnTo>
                <a:lnTo>
                  <a:pt x="1004" y="870"/>
                </a:lnTo>
                <a:lnTo>
                  <a:pt x="971" y="865"/>
                </a:lnTo>
                <a:lnTo>
                  <a:pt x="961" y="865"/>
                </a:lnTo>
                <a:lnTo>
                  <a:pt x="956" y="783"/>
                </a:lnTo>
                <a:lnTo>
                  <a:pt x="1038" y="797"/>
                </a:lnTo>
                <a:lnTo>
                  <a:pt x="1038" y="797"/>
                </a:lnTo>
                <a:lnTo>
                  <a:pt x="1042" y="799"/>
                </a:lnTo>
                <a:lnTo>
                  <a:pt x="1047" y="800"/>
                </a:lnTo>
                <a:lnTo>
                  <a:pt x="1051" y="800"/>
                </a:lnTo>
                <a:lnTo>
                  <a:pt x="1058" y="799"/>
                </a:lnTo>
                <a:lnTo>
                  <a:pt x="1062" y="795"/>
                </a:lnTo>
                <a:lnTo>
                  <a:pt x="1068" y="788"/>
                </a:lnTo>
                <a:lnTo>
                  <a:pt x="1072" y="778"/>
                </a:lnTo>
                <a:lnTo>
                  <a:pt x="1072" y="778"/>
                </a:lnTo>
                <a:lnTo>
                  <a:pt x="1073" y="772"/>
                </a:lnTo>
                <a:lnTo>
                  <a:pt x="1073" y="766"/>
                </a:lnTo>
                <a:lnTo>
                  <a:pt x="1072" y="760"/>
                </a:lnTo>
                <a:lnTo>
                  <a:pt x="1070" y="754"/>
                </a:lnTo>
                <a:lnTo>
                  <a:pt x="1064" y="743"/>
                </a:lnTo>
                <a:lnTo>
                  <a:pt x="1056" y="733"/>
                </a:lnTo>
                <a:lnTo>
                  <a:pt x="1048" y="725"/>
                </a:lnTo>
                <a:lnTo>
                  <a:pt x="1041" y="718"/>
                </a:lnTo>
                <a:lnTo>
                  <a:pt x="1035" y="713"/>
                </a:lnTo>
                <a:lnTo>
                  <a:pt x="1033" y="710"/>
                </a:lnTo>
                <a:lnTo>
                  <a:pt x="1033" y="710"/>
                </a:lnTo>
                <a:lnTo>
                  <a:pt x="1037" y="707"/>
                </a:lnTo>
                <a:lnTo>
                  <a:pt x="1043" y="703"/>
                </a:lnTo>
                <a:lnTo>
                  <a:pt x="1050" y="697"/>
                </a:lnTo>
                <a:lnTo>
                  <a:pt x="1051" y="695"/>
                </a:lnTo>
                <a:lnTo>
                  <a:pt x="1053" y="691"/>
                </a:lnTo>
                <a:lnTo>
                  <a:pt x="1053" y="691"/>
                </a:lnTo>
                <a:lnTo>
                  <a:pt x="1048" y="632"/>
                </a:lnTo>
                <a:lnTo>
                  <a:pt x="1043" y="580"/>
                </a:lnTo>
                <a:lnTo>
                  <a:pt x="1062" y="580"/>
                </a:lnTo>
                <a:lnTo>
                  <a:pt x="1062" y="580"/>
                </a:lnTo>
                <a:lnTo>
                  <a:pt x="1068" y="585"/>
                </a:lnTo>
                <a:lnTo>
                  <a:pt x="1076" y="588"/>
                </a:lnTo>
                <a:lnTo>
                  <a:pt x="1078" y="590"/>
                </a:lnTo>
                <a:lnTo>
                  <a:pt x="1082" y="590"/>
                </a:lnTo>
                <a:lnTo>
                  <a:pt x="1082" y="590"/>
                </a:lnTo>
                <a:lnTo>
                  <a:pt x="1086" y="587"/>
                </a:lnTo>
                <a:lnTo>
                  <a:pt x="1090" y="585"/>
                </a:lnTo>
                <a:lnTo>
                  <a:pt x="1091" y="580"/>
                </a:lnTo>
                <a:lnTo>
                  <a:pt x="1091" y="580"/>
                </a:lnTo>
                <a:lnTo>
                  <a:pt x="1094" y="579"/>
                </a:lnTo>
                <a:lnTo>
                  <a:pt x="1106" y="575"/>
                </a:lnTo>
                <a:lnTo>
                  <a:pt x="1106" y="575"/>
                </a:lnTo>
                <a:lnTo>
                  <a:pt x="1109" y="573"/>
                </a:lnTo>
                <a:lnTo>
                  <a:pt x="1112" y="570"/>
                </a:lnTo>
                <a:lnTo>
                  <a:pt x="1112" y="567"/>
                </a:lnTo>
                <a:lnTo>
                  <a:pt x="1111" y="563"/>
                </a:lnTo>
                <a:lnTo>
                  <a:pt x="1108" y="558"/>
                </a:lnTo>
                <a:lnTo>
                  <a:pt x="1106" y="556"/>
                </a:lnTo>
                <a:lnTo>
                  <a:pt x="1212" y="498"/>
                </a:lnTo>
                <a:lnTo>
                  <a:pt x="1212" y="498"/>
                </a:lnTo>
                <a:lnTo>
                  <a:pt x="1222" y="525"/>
                </a:lnTo>
                <a:lnTo>
                  <a:pt x="1229" y="545"/>
                </a:lnTo>
                <a:lnTo>
                  <a:pt x="1231" y="556"/>
                </a:lnTo>
                <a:lnTo>
                  <a:pt x="1231" y="556"/>
                </a:lnTo>
                <a:lnTo>
                  <a:pt x="1235" y="577"/>
                </a:lnTo>
                <a:lnTo>
                  <a:pt x="1237" y="592"/>
                </a:lnTo>
                <a:lnTo>
                  <a:pt x="1237" y="599"/>
                </a:lnTo>
                <a:lnTo>
                  <a:pt x="1236" y="604"/>
                </a:lnTo>
                <a:lnTo>
                  <a:pt x="1236" y="604"/>
                </a:lnTo>
                <a:lnTo>
                  <a:pt x="1233" y="619"/>
                </a:lnTo>
                <a:lnTo>
                  <a:pt x="1229" y="643"/>
                </a:lnTo>
                <a:lnTo>
                  <a:pt x="1222" y="686"/>
                </a:lnTo>
                <a:lnTo>
                  <a:pt x="1222" y="686"/>
                </a:lnTo>
                <a:lnTo>
                  <a:pt x="1221" y="699"/>
                </a:lnTo>
                <a:lnTo>
                  <a:pt x="1221" y="721"/>
                </a:lnTo>
                <a:lnTo>
                  <a:pt x="1223" y="784"/>
                </a:lnTo>
                <a:lnTo>
                  <a:pt x="1227" y="879"/>
                </a:lnTo>
                <a:lnTo>
                  <a:pt x="1227" y="879"/>
                </a:lnTo>
                <a:lnTo>
                  <a:pt x="1224" y="908"/>
                </a:lnTo>
                <a:lnTo>
                  <a:pt x="1217" y="956"/>
                </a:lnTo>
                <a:lnTo>
                  <a:pt x="1207" y="1020"/>
                </a:lnTo>
                <a:lnTo>
                  <a:pt x="1207" y="1020"/>
                </a:lnTo>
                <a:lnTo>
                  <a:pt x="1198" y="1068"/>
                </a:lnTo>
                <a:lnTo>
                  <a:pt x="1198" y="1068"/>
                </a:lnTo>
                <a:lnTo>
                  <a:pt x="1188" y="1140"/>
                </a:lnTo>
                <a:lnTo>
                  <a:pt x="1149" y="1165"/>
                </a:lnTo>
                <a:lnTo>
                  <a:pt x="1149" y="1165"/>
                </a:lnTo>
                <a:lnTo>
                  <a:pt x="1142" y="1167"/>
                </a:lnTo>
                <a:lnTo>
                  <a:pt x="1125" y="1175"/>
                </a:lnTo>
                <a:lnTo>
                  <a:pt x="1115" y="1179"/>
                </a:lnTo>
                <a:lnTo>
                  <a:pt x="1108" y="1184"/>
                </a:lnTo>
                <a:lnTo>
                  <a:pt x="1102" y="1189"/>
                </a:lnTo>
                <a:lnTo>
                  <a:pt x="1101" y="1191"/>
                </a:lnTo>
                <a:lnTo>
                  <a:pt x="1101" y="1194"/>
                </a:lnTo>
                <a:lnTo>
                  <a:pt x="1101" y="1194"/>
                </a:lnTo>
                <a:lnTo>
                  <a:pt x="1103" y="1201"/>
                </a:lnTo>
                <a:lnTo>
                  <a:pt x="1106" y="1204"/>
                </a:lnTo>
                <a:lnTo>
                  <a:pt x="1108" y="1207"/>
                </a:lnTo>
                <a:lnTo>
                  <a:pt x="1117" y="1213"/>
                </a:lnTo>
                <a:lnTo>
                  <a:pt x="1130" y="1218"/>
                </a:lnTo>
                <a:lnTo>
                  <a:pt x="1130" y="1218"/>
                </a:lnTo>
                <a:lnTo>
                  <a:pt x="1140" y="1220"/>
                </a:lnTo>
                <a:lnTo>
                  <a:pt x="1152" y="1221"/>
                </a:lnTo>
                <a:lnTo>
                  <a:pt x="1177" y="1224"/>
                </a:lnTo>
                <a:lnTo>
                  <a:pt x="1201" y="1226"/>
                </a:lnTo>
                <a:lnTo>
                  <a:pt x="1212" y="1227"/>
                </a:lnTo>
                <a:lnTo>
                  <a:pt x="1212" y="1227"/>
                </a:lnTo>
                <a:lnTo>
                  <a:pt x="1228" y="1226"/>
                </a:lnTo>
                <a:lnTo>
                  <a:pt x="1259" y="1221"/>
                </a:lnTo>
                <a:lnTo>
                  <a:pt x="1276" y="1219"/>
                </a:lnTo>
                <a:lnTo>
                  <a:pt x="1292" y="1215"/>
                </a:lnTo>
                <a:lnTo>
                  <a:pt x="1303" y="1212"/>
                </a:lnTo>
                <a:lnTo>
                  <a:pt x="1306" y="1210"/>
                </a:lnTo>
                <a:lnTo>
                  <a:pt x="1309" y="1208"/>
                </a:lnTo>
                <a:lnTo>
                  <a:pt x="1309" y="1208"/>
                </a:lnTo>
                <a:lnTo>
                  <a:pt x="1310" y="1206"/>
                </a:lnTo>
                <a:lnTo>
                  <a:pt x="1310" y="1202"/>
                </a:lnTo>
                <a:lnTo>
                  <a:pt x="1310" y="1190"/>
                </a:lnTo>
                <a:lnTo>
                  <a:pt x="1309" y="1160"/>
                </a:lnTo>
                <a:lnTo>
                  <a:pt x="1305" y="1128"/>
                </a:lnTo>
                <a:lnTo>
                  <a:pt x="1304" y="1117"/>
                </a:lnTo>
                <a:lnTo>
                  <a:pt x="1304" y="1111"/>
                </a:lnTo>
                <a:lnTo>
                  <a:pt x="1304" y="1111"/>
                </a:lnTo>
                <a:lnTo>
                  <a:pt x="1308" y="1102"/>
                </a:lnTo>
                <a:lnTo>
                  <a:pt x="1312" y="1087"/>
                </a:lnTo>
                <a:lnTo>
                  <a:pt x="1321" y="1069"/>
                </a:lnTo>
                <a:lnTo>
                  <a:pt x="1328" y="1049"/>
                </a:lnTo>
                <a:lnTo>
                  <a:pt x="1328" y="1049"/>
                </a:lnTo>
                <a:lnTo>
                  <a:pt x="1332" y="1035"/>
                </a:lnTo>
                <a:lnTo>
                  <a:pt x="1335" y="1018"/>
                </a:lnTo>
                <a:lnTo>
                  <a:pt x="1341" y="979"/>
                </a:lnTo>
                <a:lnTo>
                  <a:pt x="1345" y="934"/>
                </a:lnTo>
                <a:lnTo>
                  <a:pt x="1347" y="894"/>
                </a:lnTo>
                <a:lnTo>
                  <a:pt x="1347" y="894"/>
                </a:lnTo>
                <a:lnTo>
                  <a:pt x="1349" y="876"/>
                </a:lnTo>
                <a:lnTo>
                  <a:pt x="1352" y="857"/>
                </a:lnTo>
                <a:lnTo>
                  <a:pt x="1356" y="838"/>
                </a:lnTo>
                <a:lnTo>
                  <a:pt x="1359" y="820"/>
                </a:lnTo>
                <a:lnTo>
                  <a:pt x="1368" y="794"/>
                </a:lnTo>
                <a:lnTo>
                  <a:pt x="1372" y="783"/>
                </a:lnTo>
                <a:lnTo>
                  <a:pt x="1372" y="783"/>
                </a:lnTo>
                <a:lnTo>
                  <a:pt x="1388" y="819"/>
                </a:lnTo>
                <a:lnTo>
                  <a:pt x="1401" y="846"/>
                </a:lnTo>
                <a:lnTo>
                  <a:pt x="1404" y="855"/>
                </a:lnTo>
                <a:lnTo>
                  <a:pt x="1405" y="860"/>
                </a:lnTo>
                <a:lnTo>
                  <a:pt x="1405" y="860"/>
                </a:lnTo>
                <a:lnTo>
                  <a:pt x="1407" y="864"/>
                </a:lnTo>
                <a:lnTo>
                  <a:pt x="1410" y="871"/>
                </a:lnTo>
                <a:lnTo>
                  <a:pt x="1420" y="888"/>
                </a:lnTo>
                <a:lnTo>
                  <a:pt x="1425" y="899"/>
                </a:lnTo>
                <a:lnTo>
                  <a:pt x="1429" y="910"/>
                </a:lnTo>
                <a:lnTo>
                  <a:pt x="1433" y="919"/>
                </a:lnTo>
                <a:lnTo>
                  <a:pt x="1434" y="928"/>
                </a:lnTo>
                <a:lnTo>
                  <a:pt x="1434" y="928"/>
                </a:lnTo>
                <a:lnTo>
                  <a:pt x="1436" y="941"/>
                </a:lnTo>
                <a:lnTo>
                  <a:pt x="1438" y="963"/>
                </a:lnTo>
                <a:lnTo>
                  <a:pt x="1446" y="1018"/>
                </a:lnTo>
                <a:lnTo>
                  <a:pt x="1455" y="1072"/>
                </a:lnTo>
                <a:lnTo>
                  <a:pt x="1458" y="1090"/>
                </a:lnTo>
                <a:lnTo>
                  <a:pt x="1458" y="1097"/>
                </a:lnTo>
                <a:lnTo>
                  <a:pt x="1458" y="1097"/>
                </a:lnTo>
                <a:lnTo>
                  <a:pt x="1458" y="1102"/>
                </a:lnTo>
                <a:lnTo>
                  <a:pt x="1461" y="1110"/>
                </a:lnTo>
                <a:lnTo>
                  <a:pt x="1463" y="1121"/>
                </a:lnTo>
                <a:lnTo>
                  <a:pt x="1487" y="1131"/>
                </a:lnTo>
                <a:lnTo>
                  <a:pt x="1487" y="1131"/>
                </a:lnTo>
                <a:lnTo>
                  <a:pt x="1484" y="1133"/>
                </a:lnTo>
                <a:lnTo>
                  <a:pt x="1477" y="1139"/>
                </a:lnTo>
                <a:lnTo>
                  <a:pt x="1468" y="1149"/>
                </a:lnTo>
                <a:lnTo>
                  <a:pt x="1466" y="1155"/>
                </a:lnTo>
                <a:lnTo>
                  <a:pt x="1463" y="1160"/>
                </a:lnTo>
                <a:lnTo>
                  <a:pt x="1463" y="1160"/>
                </a:lnTo>
                <a:lnTo>
                  <a:pt x="1462" y="1162"/>
                </a:lnTo>
                <a:lnTo>
                  <a:pt x="1461" y="1165"/>
                </a:lnTo>
                <a:lnTo>
                  <a:pt x="1455" y="1168"/>
                </a:lnTo>
                <a:lnTo>
                  <a:pt x="1446" y="1172"/>
                </a:lnTo>
                <a:lnTo>
                  <a:pt x="1438" y="1174"/>
                </a:lnTo>
                <a:lnTo>
                  <a:pt x="1421" y="1180"/>
                </a:lnTo>
                <a:lnTo>
                  <a:pt x="1414" y="1184"/>
                </a:lnTo>
                <a:lnTo>
                  <a:pt x="1411" y="1186"/>
                </a:lnTo>
                <a:lnTo>
                  <a:pt x="1410" y="1189"/>
                </a:lnTo>
                <a:lnTo>
                  <a:pt x="1410" y="1189"/>
                </a:lnTo>
                <a:lnTo>
                  <a:pt x="1409" y="1194"/>
                </a:lnTo>
                <a:lnTo>
                  <a:pt x="1410" y="1200"/>
                </a:lnTo>
                <a:lnTo>
                  <a:pt x="1413" y="1206"/>
                </a:lnTo>
                <a:lnTo>
                  <a:pt x="1419" y="1210"/>
                </a:lnTo>
                <a:lnTo>
                  <a:pt x="1425" y="1217"/>
                </a:lnTo>
                <a:lnTo>
                  <a:pt x="1434" y="1220"/>
                </a:lnTo>
                <a:lnTo>
                  <a:pt x="1445" y="1223"/>
                </a:lnTo>
                <a:lnTo>
                  <a:pt x="1458" y="1223"/>
                </a:lnTo>
                <a:lnTo>
                  <a:pt x="1458" y="1223"/>
                </a:lnTo>
                <a:lnTo>
                  <a:pt x="1473" y="1221"/>
                </a:lnTo>
                <a:lnTo>
                  <a:pt x="1486" y="1220"/>
                </a:lnTo>
                <a:lnTo>
                  <a:pt x="1512" y="1215"/>
                </a:lnTo>
                <a:lnTo>
                  <a:pt x="1529" y="1210"/>
                </a:lnTo>
                <a:lnTo>
                  <a:pt x="1536" y="1208"/>
                </a:lnTo>
                <a:lnTo>
                  <a:pt x="1536" y="1208"/>
                </a:lnTo>
                <a:lnTo>
                  <a:pt x="1553" y="1203"/>
                </a:lnTo>
                <a:lnTo>
                  <a:pt x="1567" y="1201"/>
                </a:lnTo>
                <a:lnTo>
                  <a:pt x="1579" y="1198"/>
                </a:lnTo>
                <a:lnTo>
                  <a:pt x="1579" y="1198"/>
                </a:lnTo>
                <a:lnTo>
                  <a:pt x="1590" y="1196"/>
                </a:lnTo>
                <a:lnTo>
                  <a:pt x="1602" y="1191"/>
                </a:lnTo>
                <a:lnTo>
                  <a:pt x="1607" y="1189"/>
                </a:lnTo>
                <a:lnTo>
                  <a:pt x="1611" y="1185"/>
                </a:lnTo>
                <a:lnTo>
                  <a:pt x="1613" y="1183"/>
                </a:lnTo>
                <a:lnTo>
                  <a:pt x="1613" y="1179"/>
                </a:lnTo>
                <a:lnTo>
                  <a:pt x="1613" y="1179"/>
                </a:lnTo>
                <a:lnTo>
                  <a:pt x="1603" y="1149"/>
                </a:lnTo>
                <a:lnTo>
                  <a:pt x="1599" y="1131"/>
                </a:lnTo>
                <a:lnTo>
                  <a:pt x="1596" y="1125"/>
                </a:lnTo>
                <a:lnTo>
                  <a:pt x="1594" y="1121"/>
                </a:lnTo>
                <a:lnTo>
                  <a:pt x="1594" y="1121"/>
                </a:lnTo>
                <a:lnTo>
                  <a:pt x="1589" y="1115"/>
                </a:lnTo>
                <a:lnTo>
                  <a:pt x="1585" y="1104"/>
                </a:lnTo>
                <a:lnTo>
                  <a:pt x="1579" y="1092"/>
                </a:lnTo>
                <a:lnTo>
                  <a:pt x="1579" y="1092"/>
                </a:lnTo>
                <a:lnTo>
                  <a:pt x="1579" y="1078"/>
                </a:lnTo>
                <a:lnTo>
                  <a:pt x="1578" y="1043"/>
                </a:lnTo>
                <a:lnTo>
                  <a:pt x="1578" y="1023"/>
                </a:lnTo>
                <a:lnTo>
                  <a:pt x="1576" y="1003"/>
                </a:lnTo>
                <a:lnTo>
                  <a:pt x="1573" y="986"/>
                </a:lnTo>
                <a:lnTo>
                  <a:pt x="1570" y="971"/>
                </a:lnTo>
                <a:lnTo>
                  <a:pt x="1570" y="971"/>
                </a:lnTo>
                <a:lnTo>
                  <a:pt x="1531" y="865"/>
                </a:lnTo>
                <a:lnTo>
                  <a:pt x="1531" y="865"/>
                </a:lnTo>
                <a:lnTo>
                  <a:pt x="1543" y="818"/>
                </a:lnTo>
                <a:lnTo>
                  <a:pt x="1549" y="784"/>
                </a:lnTo>
                <a:lnTo>
                  <a:pt x="1550" y="771"/>
                </a:lnTo>
                <a:lnTo>
                  <a:pt x="1550" y="766"/>
                </a:lnTo>
                <a:lnTo>
                  <a:pt x="1550" y="763"/>
                </a:lnTo>
                <a:lnTo>
                  <a:pt x="1550" y="763"/>
                </a:lnTo>
                <a:lnTo>
                  <a:pt x="1535" y="719"/>
                </a:lnTo>
                <a:lnTo>
                  <a:pt x="1521" y="681"/>
                </a:lnTo>
                <a:lnTo>
                  <a:pt x="1521" y="681"/>
                </a:lnTo>
                <a:lnTo>
                  <a:pt x="1519" y="640"/>
                </a:lnTo>
                <a:lnTo>
                  <a:pt x="1516" y="590"/>
                </a:lnTo>
                <a:lnTo>
                  <a:pt x="1516" y="590"/>
                </a:lnTo>
                <a:lnTo>
                  <a:pt x="1513" y="557"/>
                </a:lnTo>
                <a:lnTo>
                  <a:pt x="1510" y="538"/>
                </a:lnTo>
                <a:lnTo>
                  <a:pt x="1507" y="522"/>
                </a:lnTo>
                <a:lnTo>
                  <a:pt x="1507" y="522"/>
                </a:lnTo>
                <a:lnTo>
                  <a:pt x="1497" y="488"/>
                </a:lnTo>
                <a:lnTo>
                  <a:pt x="1497" y="488"/>
                </a:lnTo>
                <a:lnTo>
                  <a:pt x="1504" y="483"/>
                </a:lnTo>
                <a:lnTo>
                  <a:pt x="1509" y="478"/>
                </a:lnTo>
                <a:lnTo>
                  <a:pt x="1510" y="476"/>
                </a:lnTo>
                <a:lnTo>
                  <a:pt x="1512" y="474"/>
                </a:lnTo>
                <a:lnTo>
                  <a:pt x="1512" y="474"/>
                </a:lnTo>
                <a:lnTo>
                  <a:pt x="1510" y="468"/>
                </a:lnTo>
                <a:lnTo>
                  <a:pt x="1508" y="460"/>
                </a:lnTo>
                <a:lnTo>
                  <a:pt x="1502" y="453"/>
                </a:lnTo>
                <a:lnTo>
                  <a:pt x="1492" y="445"/>
                </a:lnTo>
                <a:lnTo>
                  <a:pt x="1492" y="445"/>
                </a:lnTo>
                <a:lnTo>
                  <a:pt x="1484" y="439"/>
                </a:lnTo>
                <a:lnTo>
                  <a:pt x="1478" y="435"/>
                </a:lnTo>
                <a:lnTo>
                  <a:pt x="1472" y="429"/>
                </a:lnTo>
                <a:lnTo>
                  <a:pt x="1463" y="416"/>
                </a:lnTo>
                <a:lnTo>
                  <a:pt x="1463" y="416"/>
                </a:lnTo>
                <a:lnTo>
                  <a:pt x="1436" y="366"/>
                </a:lnTo>
                <a:lnTo>
                  <a:pt x="1422" y="341"/>
                </a:lnTo>
                <a:lnTo>
                  <a:pt x="1415" y="324"/>
                </a:lnTo>
                <a:lnTo>
                  <a:pt x="1415" y="324"/>
                </a:lnTo>
                <a:lnTo>
                  <a:pt x="1410" y="309"/>
                </a:lnTo>
                <a:lnTo>
                  <a:pt x="1404" y="289"/>
                </a:lnTo>
                <a:lnTo>
                  <a:pt x="1399" y="278"/>
                </a:lnTo>
                <a:lnTo>
                  <a:pt x="1394" y="267"/>
                </a:lnTo>
                <a:lnTo>
                  <a:pt x="1388" y="256"/>
                </a:lnTo>
                <a:lnTo>
                  <a:pt x="1381" y="246"/>
                </a:lnTo>
                <a:lnTo>
                  <a:pt x="1381" y="246"/>
                </a:lnTo>
                <a:lnTo>
                  <a:pt x="1364" y="228"/>
                </a:lnTo>
                <a:lnTo>
                  <a:pt x="1347" y="210"/>
                </a:lnTo>
                <a:lnTo>
                  <a:pt x="1328" y="193"/>
                </a:lnTo>
                <a:lnTo>
                  <a:pt x="1328" y="193"/>
                </a:lnTo>
                <a:lnTo>
                  <a:pt x="1315" y="181"/>
                </a:lnTo>
                <a:lnTo>
                  <a:pt x="1305" y="173"/>
                </a:lnTo>
                <a:lnTo>
                  <a:pt x="1299" y="169"/>
                </a:lnTo>
                <a:lnTo>
                  <a:pt x="1299" y="169"/>
                </a:lnTo>
                <a:lnTo>
                  <a:pt x="1288" y="162"/>
                </a:lnTo>
                <a:lnTo>
                  <a:pt x="1266" y="147"/>
                </a:lnTo>
                <a:lnTo>
                  <a:pt x="1236" y="126"/>
                </a:lnTo>
                <a:lnTo>
                  <a:pt x="1236" y="92"/>
                </a:lnTo>
                <a:lnTo>
                  <a:pt x="1236" y="92"/>
                </a:lnTo>
                <a:lnTo>
                  <a:pt x="1239" y="86"/>
                </a:lnTo>
                <a:lnTo>
                  <a:pt x="1240" y="80"/>
                </a:lnTo>
                <a:lnTo>
                  <a:pt x="1241" y="71"/>
                </a:lnTo>
                <a:lnTo>
                  <a:pt x="1240" y="63"/>
                </a:lnTo>
                <a:lnTo>
                  <a:pt x="1239" y="53"/>
                </a:lnTo>
                <a:lnTo>
                  <a:pt x="1234" y="43"/>
                </a:lnTo>
                <a:lnTo>
                  <a:pt x="1230" y="39"/>
                </a:lnTo>
                <a:lnTo>
                  <a:pt x="1227" y="34"/>
                </a:lnTo>
                <a:lnTo>
                  <a:pt x="1227" y="34"/>
                </a:lnTo>
                <a:lnTo>
                  <a:pt x="1210" y="18"/>
                </a:lnTo>
                <a:lnTo>
                  <a:pt x="1196" y="7"/>
                </a:lnTo>
                <a:lnTo>
                  <a:pt x="1189" y="4"/>
                </a:lnTo>
                <a:lnTo>
                  <a:pt x="1184" y="1"/>
                </a:lnTo>
                <a:lnTo>
                  <a:pt x="1178" y="0"/>
                </a:lnTo>
                <a:lnTo>
                  <a:pt x="1173" y="0"/>
                </a:lnTo>
                <a:lnTo>
                  <a:pt x="1173" y="0"/>
                </a:lnTo>
                <a:lnTo>
                  <a:pt x="1148" y="2"/>
                </a:lnTo>
                <a:lnTo>
                  <a:pt x="1135" y="6"/>
                </a:lnTo>
                <a:lnTo>
                  <a:pt x="1129" y="7"/>
                </a:lnTo>
                <a:lnTo>
                  <a:pt x="1125" y="10"/>
                </a:lnTo>
                <a:lnTo>
                  <a:pt x="1125" y="10"/>
                </a:lnTo>
                <a:lnTo>
                  <a:pt x="1117" y="19"/>
                </a:lnTo>
                <a:lnTo>
                  <a:pt x="1105" y="34"/>
                </a:lnTo>
                <a:lnTo>
                  <a:pt x="1091" y="53"/>
                </a:lnTo>
                <a:lnTo>
                  <a:pt x="1091" y="53"/>
                </a:lnTo>
                <a:lnTo>
                  <a:pt x="1084" y="53"/>
                </a:lnTo>
                <a:lnTo>
                  <a:pt x="1067" y="54"/>
                </a:lnTo>
                <a:lnTo>
                  <a:pt x="1059" y="56"/>
                </a:lnTo>
                <a:lnTo>
                  <a:pt x="1051" y="57"/>
                </a:lnTo>
                <a:lnTo>
                  <a:pt x="1045" y="59"/>
                </a:lnTo>
                <a:lnTo>
                  <a:pt x="1044" y="62"/>
                </a:lnTo>
                <a:lnTo>
                  <a:pt x="1043" y="63"/>
                </a:lnTo>
                <a:lnTo>
                  <a:pt x="1043" y="63"/>
                </a:lnTo>
                <a:lnTo>
                  <a:pt x="1043" y="66"/>
                </a:lnTo>
                <a:lnTo>
                  <a:pt x="1044" y="69"/>
                </a:lnTo>
                <a:lnTo>
                  <a:pt x="1047" y="71"/>
                </a:lnTo>
                <a:lnTo>
                  <a:pt x="1049" y="74"/>
                </a:lnTo>
                <a:lnTo>
                  <a:pt x="1054" y="76"/>
                </a:lnTo>
                <a:lnTo>
                  <a:pt x="1058" y="77"/>
                </a:lnTo>
                <a:lnTo>
                  <a:pt x="1058" y="77"/>
                </a:lnTo>
                <a:lnTo>
                  <a:pt x="1065" y="79"/>
                </a:lnTo>
                <a:lnTo>
                  <a:pt x="1076" y="80"/>
                </a:lnTo>
                <a:lnTo>
                  <a:pt x="1091" y="82"/>
                </a:lnTo>
                <a:lnTo>
                  <a:pt x="1091" y="82"/>
                </a:lnTo>
                <a:lnTo>
                  <a:pt x="1094" y="87"/>
                </a:lnTo>
                <a:lnTo>
                  <a:pt x="1099" y="98"/>
                </a:lnTo>
                <a:lnTo>
                  <a:pt x="1102" y="111"/>
                </a:lnTo>
                <a:lnTo>
                  <a:pt x="1102" y="117"/>
                </a:lnTo>
                <a:lnTo>
                  <a:pt x="1101" y="121"/>
                </a:lnTo>
                <a:lnTo>
                  <a:pt x="1101" y="121"/>
                </a:lnTo>
                <a:lnTo>
                  <a:pt x="1096" y="128"/>
                </a:lnTo>
                <a:lnTo>
                  <a:pt x="1091" y="135"/>
                </a:lnTo>
                <a:lnTo>
                  <a:pt x="1089" y="141"/>
                </a:lnTo>
                <a:lnTo>
                  <a:pt x="1090" y="144"/>
                </a:lnTo>
                <a:lnTo>
                  <a:pt x="1091" y="145"/>
                </a:lnTo>
                <a:lnTo>
                  <a:pt x="1091" y="145"/>
                </a:lnTo>
                <a:lnTo>
                  <a:pt x="1095" y="147"/>
                </a:lnTo>
                <a:lnTo>
                  <a:pt x="1099" y="151"/>
                </a:lnTo>
                <a:lnTo>
                  <a:pt x="1101" y="155"/>
                </a:lnTo>
                <a:lnTo>
                  <a:pt x="1101" y="155"/>
                </a:lnTo>
                <a:lnTo>
                  <a:pt x="1106" y="159"/>
                </a:lnTo>
                <a:lnTo>
                  <a:pt x="1109" y="164"/>
                </a:lnTo>
                <a:lnTo>
                  <a:pt x="1111" y="169"/>
                </a:lnTo>
                <a:lnTo>
                  <a:pt x="1111" y="169"/>
                </a:lnTo>
                <a:lnTo>
                  <a:pt x="1112" y="174"/>
                </a:lnTo>
                <a:lnTo>
                  <a:pt x="1114" y="178"/>
                </a:lnTo>
                <a:lnTo>
                  <a:pt x="1117" y="181"/>
                </a:lnTo>
                <a:lnTo>
                  <a:pt x="1120" y="184"/>
                </a:lnTo>
                <a:lnTo>
                  <a:pt x="1120" y="184"/>
                </a:lnTo>
                <a:lnTo>
                  <a:pt x="1125" y="184"/>
                </a:lnTo>
                <a:lnTo>
                  <a:pt x="1134" y="181"/>
                </a:lnTo>
                <a:lnTo>
                  <a:pt x="1144" y="179"/>
                </a:lnTo>
                <a:lnTo>
                  <a:pt x="1164" y="198"/>
                </a:lnTo>
                <a:lnTo>
                  <a:pt x="1164" y="198"/>
                </a:lnTo>
                <a:lnTo>
                  <a:pt x="1157" y="205"/>
                </a:lnTo>
                <a:lnTo>
                  <a:pt x="1151" y="215"/>
                </a:lnTo>
                <a:lnTo>
                  <a:pt x="1144" y="227"/>
                </a:lnTo>
                <a:lnTo>
                  <a:pt x="1144" y="227"/>
                </a:lnTo>
                <a:lnTo>
                  <a:pt x="1141" y="238"/>
                </a:lnTo>
                <a:lnTo>
                  <a:pt x="1138" y="246"/>
                </a:lnTo>
                <a:lnTo>
                  <a:pt x="1135" y="266"/>
                </a:lnTo>
                <a:lnTo>
                  <a:pt x="1135" y="266"/>
                </a:lnTo>
                <a:lnTo>
                  <a:pt x="1132" y="277"/>
                </a:lnTo>
                <a:lnTo>
                  <a:pt x="1126" y="295"/>
                </a:lnTo>
                <a:lnTo>
                  <a:pt x="1111" y="341"/>
                </a:lnTo>
                <a:lnTo>
                  <a:pt x="1095" y="385"/>
                </a:lnTo>
                <a:lnTo>
                  <a:pt x="1089" y="400"/>
                </a:lnTo>
                <a:lnTo>
                  <a:pt x="1086" y="406"/>
                </a:lnTo>
                <a:lnTo>
                  <a:pt x="1086" y="406"/>
                </a:lnTo>
                <a:lnTo>
                  <a:pt x="1053" y="445"/>
                </a:lnTo>
                <a:lnTo>
                  <a:pt x="1031" y="469"/>
                </a:lnTo>
                <a:lnTo>
                  <a:pt x="1022" y="476"/>
                </a:lnTo>
                <a:lnTo>
                  <a:pt x="1020" y="478"/>
                </a:lnTo>
                <a:lnTo>
                  <a:pt x="1019" y="478"/>
                </a:lnTo>
                <a:lnTo>
                  <a:pt x="1019" y="478"/>
                </a:lnTo>
                <a:lnTo>
                  <a:pt x="1016" y="478"/>
                </a:lnTo>
                <a:lnTo>
                  <a:pt x="1012" y="478"/>
                </a:lnTo>
                <a:lnTo>
                  <a:pt x="1001" y="482"/>
                </a:lnTo>
                <a:lnTo>
                  <a:pt x="985" y="488"/>
                </a:lnTo>
                <a:lnTo>
                  <a:pt x="966" y="483"/>
                </a:lnTo>
                <a:lnTo>
                  <a:pt x="966" y="483"/>
                </a:lnTo>
                <a:lnTo>
                  <a:pt x="963" y="475"/>
                </a:lnTo>
                <a:lnTo>
                  <a:pt x="961" y="468"/>
                </a:lnTo>
                <a:lnTo>
                  <a:pt x="961" y="464"/>
                </a:lnTo>
                <a:lnTo>
                  <a:pt x="961" y="464"/>
                </a:lnTo>
                <a:lnTo>
                  <a:pt x="961" y="463"/>
                </a:lnTo>
                <a:lnTo>
                  <a:pt x="960" y="461"/>
                </a:lnTo>
                <a:lnTo>
                  <a:pt x="951" y="459"/>
                </a:lnTo>
                <a:lnTo>
                  <a:pt x="951" y="459"/>
                </a:lnTo>
                <a:lnTo>
                  <a:pt x="938" y="458"/>
                </a:lnTo>
                <a:lnTo>
                  <a:pt x="917" y="455"/>
                </a:lnTo>
                <a:lnTo>
                  <a:pt x="888" y="454"/>
                </a:lnTo>
                <a:lnTo>
                  <a:pt x="913" y="242"/>
                </a:lnTo>
                <a:lnTo>
                  <a:pt x="913" y="242"/>
                </a:lnTo>
                <a:lnTo>
                  <a:pt x="911" y="239"/>
                </a:lnTo>
                <a:lnTo>
                  <a:pt x="908" y="238"/>
                </a:lnTo>
                <a:lnTo>
                  <a:pt x="903" y="237"/>
                </a:lnTo>
                <a:lnTo>
                  <a:pt x="903" y="237"/>
                </a:lnTo>
                <a:lnTo>
                  <a:pt x="900" y="237"/>
                </a:lnTo>
                <a:lnTo>
                  <a:pt x="898" y="238"/>
                </a:lnTo>
                <a:lnTo>
                  <a:pt x="894" y="242"/>
                </a:lnTo>
                <a:lnTo>
                  <a:pt x="893" y="245"/>
                </a:lnTo>
                <a:lnTo>
                  <a:pt x="893" y="246"/>
                </a:lnTo>
                <a:lnTo>
                  <a:pt x="859" y="459"/>
                </a:lnTo>
                <a:lnTo>
                  <a:pt x="821" y="464"/>
                </a:lnTo>
                <a:lnTo>
                  <a:pt x="797" y="208"/>
                </a:lnTo>
                <a:lnTo>
                  <a:pt x="797" y="208"/>
                </a:lnTo>
                <a:lnTo>
                  <a:pt x="793" y="205"/>
                </a:lnTo>
                <a:lnTo>
                  <a:pt x="787" y="203"/>
                </a:lnTo>
                <a:lnTo>
                  <a:pt x="787" y="203"/>
                </a:lnTo>
                <a:lnTo>
                  <a:pt x="786" y="204"/>
                </a:lnTo>
                <a:lnTo>
                  <a:pt x="786" y="205"/>
                </a:lnTo>
                <a:lnTo>
                  <a:pt x="783" y="210"/>
                </a:lnTo>
                <a:lnTo>
                  <a:pt x="782" y="217"/>
                </a:lnTo>
                <a:lnTo>
                  <a:pt x="782" y="217"/>
                </a:lnTo>
                <a:lnTo>
                  <a:pt x="801" y="469"/>
                </a:lnTo>
                <a:lnTo>
                  <a:pt x="801" y="469"/>
                </a:lnTo>
                <a:lnTo>
                  <a:pt x="776" y="470"/>
                </a:lnTo>
                <a:lnTo>
                  <a:pt x="758" y="470"/>
                </a:lnTo>
                <a:lnTo>
                  <a:pt x="751" y="470"/>
                </a:lnTo>
                <a:lnTo>
                  <a:pt x="748" y="469"/>
                </a:lnTo>
                <a:lnTo>
                  <a:pt x="748" y="469"/>
                </a:lnTo>
                <a:lnTo>
                  <a:pt x="746" y="468"/>
                </a:lnTo>
                <a:lnTo>
                  <a:pt x="743" y="466"/>
                </a:lnTo>
                <a:lnTo>
                  <a:pt x="741" y="468"/>
                </a:lnTo>
                <a:lnTo>
                  <a:pt x="739" y="469"/>
                </a:lnTo>
                <a:lnTo>
                  <a:pt x="739" y="469"/>
                </a:lnTo>
                <a:lnTo>
                  <a:pt x="733" y="475"/>
                </a:lnTo>
                <a:lnTo>
                  <a:pt x="729" y="478"/>
                </a:lnTo>
                <a:lnTo>
                  <a:pt x="715" y="478"/>
                </a:lnTo>
                <a:lnTo>
                  <a:pt x="710" y="435"/>
                </a:lnTo>
                <a:lnTo>
                  <a:pt x="695" y="425"/>
                </a:lnTo>
                <a:lnTo>
                  <a:pt x="695" y="425"/>
                </a:lnTo>
                <a:lnTo>
                  <a:pt x="689" y="432"/>
                </a:lnTo>
                <a:lnTo>
                  <a:pt x="684" y="439"/>
                </a:lnTo>
                <a:lnTo>
                  <a:pt x="682" y="440"/>
                </a:lnTo>
                <a:lnTo>
                  <a:pt x="681" y="440"/>
                </a:lnTo>
                <a:lnTo>
                  <a:pt x="681" y="440"/>
                </a:lnTo>
                <a:lnTo>
                  <a:pt x="679" y="440"/>
                </a:lnTo>
                <a:lnTo>
                  <a:pt x="679" y="441"/>
                </a:lnTo>
                <a:lnTo>
                  <a:pt x="678" y="446"/>
                </a:lnTo>
                <a:lnTo>
                  <a:pt x="677" y="451"/>
                </a:lnTo>
                <a:lnTo>
                  <a:pt x="677" y="453"/>
                </a:lnTo>
                <a:lnTo>
                  <a:pt x="676" y="454"/>
                </a:lnTo>
                <a:lnTo>
                  <a:pt x="676" y="454"/>
                </a:lnTo>
                <a:close/>
                <a:moveTo>
                  <a:pt x="1188" y="416"/>
                </a:moveTo>
                <a:lnTo>
                  <a:pt x="1188" y="454"/>
                </a:lnTo>
                <a:lnTo>
                  <a:pt x="1188" y="454"/>
                </a:lnTo>
                <a:lnTo>
                  <a:pt x="1172" y="465"/>
                </a:lnTo>
                <a:lnTo>
                  <a:pt x="1160" y="475"/>
                </a:lnTo>
                <a:lnTo>
                  <a:pt x="1149" y="483"/>
                </a:lnTo>
                <a:lnTo>
                  <a:pt x="1149" y="483"/>
                </a:lnTo>
                <a:lnTo>
                  <a:pt x="1140" y="490"/>
                </a:lnTo>
                <a:lnTo>
                  <a:pt x="1129" y="497"/>
                </a:lnTo>
                <a:lnTo>
                  <a:pt x="1118" y="501"/>
                </a:lnTo>
                <a:lnTo>
                  <a:pt x="1111" y="507"/>
                </a:lnTo>
                <a:lnTo>
                  <a:pt x="1091" y="527"/>
                </a:lnTo>
                <a:lnTo>
                  <a:pt x="1091" y="527"/>
                </a:lnTo>
                <a:lnTo>
                  <a:pt x="1089" y="527"/>
                </a:lnTo>
                <a:lnTo>
                  <a:pt x="1085" y="525"/>
                </a:lnTo>
                <a:lnTo>
                  <a:pt x="1078" y="527"/>
                </a:lnTo>
                <a:lnTo>
                  <a:pt x="1076" y="529"/>
                </a:lnTo>
                <a:lnTo>
                  <a:pt x="1072" y="532"/>
                </a:lnTo>
                <a:lnTo>
                  <a:pt x="1072" y="532"/>
                </a:lnTo>
                <a:lnTo>
                  <a:pt x="1066" y="536"/>
                </a:lnTo>
                <a:lnTo>
                  <a:pt x="1061" y="540"/>
                </a:lnTo>
                <a:lnTo>
                  <a:pt x="1058" y="541"/>
                </a:lnTo>
                <a:lnTo>
                  <a:pt x="1024" y="546"/>
                </a:lnTo>
                <a:lnTo>
                  <a:pt x="1024" y="546"/>
                </a:lnTo>
                <a:lnTo>
                  <a:pt x="1082" y="493"/>
                </a:lnTo>
                <a:lnTo>
                  <a:pt x="1082" y="493"/>
                </a:lnTo>
                <a:lnTo>
                  <a:pt x="1089" y="487"/>
                </a:lnTo>
                <a:lnTo>
                  <a:pt x="1097" y="482"/>
                </a:lnTo>
                <a:lnTo>
                  <a:pt x="1106" y="476"/>
                </a:lnTo>
                <a:lnTo>
                  <a:pt x="1108" y="472"/>
                </a:lnTo>
                <a:lnTo>
                  <a:pt x="1111" y="469"/>
                </a:lnTo>
                <a:lnTo>
                  <a:pt x="1111" y="469"/>
                </a:lnTo>
                <a:lnTo>
                  <a:pt x="1135" y="425"/>
                </a:lnTo>
                <a:lnTo>
                  <a:pt x="1188" y="416"/>
                </a:lnTo>
                <a:close/>
                <a:moveTo>
                  <a:pt x="1029" y="585"/>
                </a:moveTo>
                <a:lnTo>
                  <a:pt x="1029" y="623"/>
                </a:lnTo>
                <a:lnTo>
                  <a:pt x="1014" y="623"/>
                </a:lnTo>
                <a:lnTo>
                  <a:pt x="1009" y="585"/>
                </a:lnTo>
                <a:lnTo>
                  <a:pt x="1029" y="585"/>
                </a:lnTo>
                <a:close/>
                <a:moveTo>
                  <a:pt x="893" y="1078"/>
                </a:moveTo>
                <a:lnTo>
                  <a:pt x="893" y="1092"/>
                </a:lnTo>
                <a:lnTo>
                  <a:pt x="884" y="1102"/>
                </a:lnTo>
                <a:lnTo>
                  <a:pt x="884" y="1136"/>
                </a:lnTo>
                <a:lnTo>
                  <a:pt x="869" y="1145"/>
                </a:lnTo>
                <a:lnTo>
                  <a:pt x="869" y="1087"/>
                </a:lnTo>
                <a:lnTo>
                  <a:pt x="874" y="1082"/>
                </a:lnTo>
                <a:lnTo>
                  <a:pt x="893" y="107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4">
            <a:extLst>
              <a:ext uri="{FF2B5EF4-FFF2-40B4-BE49-F238E27FC236}">
                <a16:creationId xmlns:a16="http://schemas.microsoft.com/office/drawing/2014/main" id="{B0F48100-0D51-4573-A923-CE405FB8059E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4688365"/>
            <a:ext cx="1073227" cy="1626343"/>
          </a:xfrm>
          <a:custGeom>
            <a:avLst/>
            <a:gdLst>
              <a:gd name="T0" fmla="*/ 144 w 1073"/>
              <a:gd name="T1" fmla="*/ 42 h 1626"/>
              <a:gd name="T2" fmla="*/ 142 w 1073"/>
              <a:gd name="T3" fmla="*/ 127 h 1626"/>
              <a:gd name="T4" fmla="*/ 135 w 1073"/>
              <a:gd name="T5" fmla="*/ 152 h 1626"/>
              <a:gd name="T6" fmla="*/ 166 w 1073"/>
              <a:gd name="T7" fmla="*/ 168 h 1626"/>
              <a:gd name="T8" fmla="*/ 65 w 1073"/>
              <a:gd name="T9" fmla="*/ 291 h 1626"/>
              <a:gd name="T10" fmla="*/ 24 w 1073"/>
              <a:gd name="T11" fmla="*/ 394 h 1626"/>
              <a:gd name="T12" fmla="*/ 18 w 1073"/>
              <a:gd name="T13" fmla="*/ 641 h 1626"/>
              <a:gd name="T14" fmla="*/ 98 w 1073"/>
              <a:gd name="T15" fmla="*/ 702 h 1626"/>
              <a:gd name="T16" fmla="*/ 103 w 1073"/>
              <a:gd name="T17" fmla="*/ 766 h 1626"/>
              <a:gd name="T18" fmla="*/ 133 w 1073"/>
              <a:gd name="T19" fmla="*/ 883 h 1626"/>
              <a:gd name="T20" fmla="*/ 174 w 1073"/>
              <a:gd name="T21" fmla="*/ 1018 h 1626"/>
              <a:gd name="T22" fmla="*/ 133 w 1073"/>
              <a:gd name="T23" fmla="*/ 1280 h 1626"/>
              <a:gd name="T24" fmla="*/ 124 w 1073"/>
              <a:gd name="T25" fmla="*/ 1400 h 1626"/>
              <a:gd name="T26" fmla="*/ 113 w 1073"/>
              <a:gd name="T27" fmla="*/ 1447 h 1626"/>
              <a:gd name="T28" fmla="*/ 103 w 1073"/>
              <a:gd name="T29" fmla="*/ 1498 h 1626"/>
              <a:gd name="T30" fmla="*/ 162 w 1073"/>
              <a:gd name="T31" fmla="*/ 1555 h 1626"/>
              <a:gd name="T32" fmla="*/ 203 w 1073"/>
              <a:gd name="T33" fmla="*/ 1617 h 1626"/>
              <a:gd name="T34" fmla="*/ 285 w 1073"/>
              <a:gd name="T35" fmla="*/ 1623 h 1626"/>
              <a:gd name="T36" fmla="*/ 294 w 1073"/>
              <a:gd name="T37" fmla="*/ 1582 h 1626"/>
              <a:gd name="T38" fmla="*/ 359 w 1073"/>
              <a:gd name="T39" fmla="*/ 1550 h 1626"/>
              <a:gd name="T40" fmla="*/ 451 w 1073"/>
              <a:gd name="T41" fmla="*/ 1527 h 1626"/>
              <a:gd name="T42" fmla="*/ 392 w 1073"/>
              <a:gd name="T43" fmla="*/ 1447 h 1626"/>
              <a:gd name="T44" fmla="*/ 385 w 1073"/>
              <a:gd name="T45" fmla="*/ 1409 h 1626"/>
              <a:gd name="T46" fmla="*/ 369 w 1073"/>
              <a:gd name="T47" fmla="*/ 1370 h 1626"/>
              <a:gd name="T48" fmla="*/ 609 w 1073"/>
              <a:gd name="T49" fmla="*/ 1339 h 1626"/>
              <a:gd name="T50" fmla="*/ 717 w 1073"/>
              <a:gd name="T51" fmla="*/ 1444 h 1626"/>
              <a:gd name="T52" fmla="*/ 694 w 1073"/>
              <a:gd name="T53" fmla="*/ 1521 h 1626"/>
              <a:gd name="T54" fmla="*/ 703 w 1073"/>
              <a:gd name="T55" fmla="*/ 1562 h 1626"/>
              <a:gd name="T56" fmla="*/ 747 w 1073"/>
              <a:gd name="T57" fmla="*/ 1542 h 1626"/>
              <a:gd name="T58" fmla="*/ 771 w 1073"/>
              <a:gd name="T59" fmla="*/ 1529 h 1626"/>
              <a:gd name="T60" fmla="*/ 744 w 1073"/>
              <a:gd name="T61" fmla="*/ 1456 h 1626"/>
              <a:gd name="T62" fmla="*/ 815 w 1073"/>
              <a:gd name="T63" fmla="*/ 1424 h 1626"/>
              <a:gd name="T64" fmla="*/ 815 w 1073"/>
              <a:gd name="T65" fmla="*/ 1480 h 1626"/>
              <a:gd name="T66" fmla="*/ 844 w 1073"/>
              <a:gd name="T67" fmla="*/ 1480 h 1626"/>
              <a:gd name="T68" fmla="*/ 856 w 1073"/>
              <a:gd name="T69" fmla="*/ 1413 h 1626"/>
              <a:gd name="T70" fmla="*/ 855 w 1073"/>
              <a:gd name="T71" fmla="*/ 773 h 1626"/>
              <a:gd name="T72" fmla="*/ 903 w 1073"/>
              <a:gd name="T73" fmla="*/ 628 h 1626"/>
              <a:gd name="T74" fmla="*/ 1044 w 1073"/>
              <a:gd name="T75" fmla="*/ 346 h 1626"/>
              <a:gd name="T76" fmla="*/ 1017 w 1073"/>
              <a:gd name="T77" fmla="*/ 244 h 1626"/>
              <a:gd name="T78" fmla="*/ 927 w 1073"/>
              <a:gd name="T79" fmla="*/ 243 h 1626"/>
              <a:gd name="T80" fmla="*/ 862 w 1073"/>
              <a:gd name="T81" fmla="*/ 264 h 1626"/>
              <a:gd name="T82" fmla="*/ 820 w 1073"/>
              <a:gd name="T83" fmla="*/ 350 h 1626"/>
              <a:gd name="T84" fmla="*/ 771 w 1073"/>
              <a:gd name="T85" fmla="*/ 722 h 1626"/>
              <a:gd name="T86" fmla="*/ 767 w 1073"/>
              <a:gd name="T87" fmla="*/ 664 h 1626"/>
              <a:gd name="T88" fmla="*/ 601 w 1073"/>
              <a:gd name="T89" fmla="*/ 534 h 1626"/>
              <a:gd name="T90" fmla="*/ 498 w 1073"/>
              <a:gd name="T91" fmla="*/ 303 h 1626"/>
              <a:gd name="T92" fmla="*/ 309 w 1073"/>
              <a:gd name="T93" fmla="*/ 199 h 1626"/>
              <a:gd name="T94" fmla="*/ 332 w 1073"/>
              <a:gd name="T95" fmla="*/ 177 h 1626"/>
              <a:gd name="T96" fmla="*/ 327 w 1073"/>
              <a:gd name="T97" fmla="*/ 79 h 1626"/>
              <a:gd name="T98" fmla="*/ 341 w 1073"/>
              <a:gd name="T99" fmla="*/ 42 h 1626"/>
              <a:gd name="T100" fmla="*/ 285 w 1073"/>
              <a:gd name="T101" fmla="*/ 32 h 1626"/>
              <a:gd name="T102" fmla="*/ 474 w 1073"/>
              <a:gd name="T103" fmla="*/ 553 h 1626"/>
              <a:gd name="T104" fmla="*/ 559 w 1073"/>
              <a:gd name="T105" fmla="*/ 669 h 1626"/>
              <a:gd name="T106" fmla="*/ 557 w 1073"/>
              <a:gd name="T107" fmla="*/ 716 h 1626"/>
              <a:gd name="T108" fmla="*/ 677 w 1073"/>
              <a:gd name="T109" fmla="*/ 663 h 1626"/>
              <a:gd name="T110" fmla="*/ 729 w 1073"/>
              <a:gd name="T111" fmla="*/ 695 h 1626"/>
              <a:gd name="T112" fmla="*/ 189 w 1073"/>
              <a:gd name="T113" fmla="*/ 1168 h 1626"/>
              <a:gd name="T114" fmla="*/ 165 w 1073"/>
              <a:gd name="T115" fmla="*/ 1204 h 1626"/>
              <a:gd name="T116" fmla="*/ 175 w 1073"/>
              <a:gd name="T117" fmla="*/ 1350 h 1626"/>
              <a:gd name="T118" fmla="*/ 157 w 1073"/>
              <a:gd name="T119" fmla="*/ 1315 h 1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73" h="1626">
                <a:moveTo>
                  <a:pt x="213" y="0"/>
                </a:moveTo>
                <a:lnTo>
                  <a:pt x="213" y="0"/>
                </a:lnTo>
                <a:lnTo>
                  <a:pt x="188" y="12"/>
                </a:lnTo>
                <a:lnTo>
                  <a:pt x="166" y="23"/>
                </a:lnTo>
                <a:lnTo>
                  <a:pt x="153" y="32"/>
                </a:lnTo>
                <a:lnTo>
                  <a:pt x="153" y="32"/>
                </a:lnTo>
                <a:lnTo>
                  <a:pt x="147" y="36"/>
                </a:lnTo>
                <a:lnTo>
                  <a:pt x="144" y="42"/>
                </a:lnTo>
                <a:lnTo>
                  <a:pt x="135" y="57"/>
                </a:lnTo>
                <a:lnTo>
                  <a:pt x="127" y="76"/>
                </a:lnTo>
                <a:lnTo>
                  <a:pt x="127" y="76"/>
                </a:lnTo>
                <a:lnTo>
                  <a:pt x="135" y="95"/>
                </a:lnTo>
                <a:lnTo>
                  <a:pt x="141" y="109"/>
                </a:lnTo>
                <a:lnTo>
                  <a:pt x="142" y="117"/>
                </a:lnTo>
                <a:lnTo>
                  <a:pt x="142" y="117"/>
                </a:lnTo>
                <a:lnTo>
                  <a:pt x="142" y="127"/>
                </a:lnTo>
                <a:lnTo>
                  <a:pt x="142" y="135"/>
                </a:lnTo>
                <a:lnTo>
                  <a:pt x="142" y="135"/>
                </a:lnTo>
                <a:lnTo>
                  <a:pt x="141" y="135"/>
                </a:lnTo>
                <a:lnTo>
                  <a:pt x="136" y="138"/>
                </a:lnTo>
                <a:lnTo>
                  <a:pt x="135" y="139"/>
                </a:lnTo>
                <a:lnTo>
                  <a:pt x="133" y="142"/>
                </a:lnTo>
                <a:lnTo>
                  <a:pt x="133" y="147"/>
                </a:lnTo>
                <a:lnTo>
                  <a:pt x="135" y="152"/>
                </a:lnTo>
                <a:lnTo>
                  <a:pt x="135" y="152"/>
                </a:lnTo>
                <a:lnTo>
                  <a:pt x="141" y="162"/>
                </a:lnTo>
                <a:lnTo>
                  <a:pt x="147" y="170"/>
                </a:lnTo>
                <a:lnTo>
                  <a:pt x="153" y="173"/>
                </a:lnTo>
                <a:lnTo>
                  <a:pt x="156" y="174"/>
                </a:lnTo>
                <a:lnTo>
                  <a:pt x="157" y="174"/>
                </a:lnTo>
                <a:lnTo>
                  <a:pt x="157" y="174"/>
                </a:lnTo>
                <a:lnTo>
                  <a:pt x="166" y="168"/>
                </a:lnTo>
                <a:lnTo>
                  <a:pt x="174" y="186"/>
                </a:lnTo>
                <a:lnTo>
                  <a:pt x="171" y="211"/>
                </a:lnTo>
                <a:lnTo>
                  <a:pt x="171" y="211"/>
                </a:lnTo>
                <a:lnTo>
                  <a:pt x="122" y="249"/>
                </a:lnTo>
                <a:lnTo>
                  <a:pt x="88" y="274"/>
                </a:lnTo>
                <a:lnTo>
                  <a:pt x="71" y="287"/>
                </a:lnTo>
                <a:lnTo>
                  <a:pt x="71" y="287"/>
                </a:lnTo>
                <a:lnTo>
                  <a:pt x="65" y="291"/>
                </a:lnTo>
                <a:lnTo>
                  <a:pt x="54" y="303"/>
                </a:lnTo>
                <a:lnTo>
                  <a:pt x="44" y="315"/>
                </a:lnTo>
                <a:lnTo>
                  <a:pt x="39" y="323"/>
                </a:lnTo>
                <a:lnTo>
                  <a:pt x="39" y="323"/>
                </a:lnTo>
                <a:lnTo>
                  <a:pt x="36" y="338"/>
                </a:lnTo>
                <a:lnTo>
                  <a:pt x="33" y="358"/>
                </a:lnTo>
                <a:lnTo>
                  <a:pt x="24" y="394"/>
                </a:lnTo>
                <a:lnTo>
                  <a:pt x="24" y="394"/>
                </a:lnTo>
                <a:lnTo>
                  <a:pt x="19" y="420"/>
                </a:lnTo>
                <a:lnTo>
                  <a:pt x="15" y="452"/>
                </a:lnTo>
                <a:lnTo>
                  <a:pt x="6" y="523"/>
                </a:lnTo>
                <a:lnTo>
                  <a:pt x="1" y="584"/>
                </a:lnTo>
                <a:lnTo>
                  <a:pt x="0" y="611"/>
                </a:lnTo>
                <a:lnTo>
                  <a:pt x="0" y="611"/>
                </a:lnTo>
                <a:lnTo>
                  <a:pt x="6" y="623"/>
                </a:lnTo>
                <a:lnTo>
                  <a:pt x="18" y="641"/>
                </a:lnTo>
                <a:lnTo>
                  <a:pt x="33" y="660"/>
                </a:lnTo>
                <a:lnTo>
                  <a:pt x="41" y="667"/>
                </a:lnTo>
                <a:lnTo>
                  <a:pt x="47" y="670"/>
                </a:lnTo>
                <a:lnTo>
                  <a:pt x="47" y="670"/>
                </a:lnTo>
                <a:lnTo>
                  <a:pt x="60" y="678"/>
                </a:lnTo>
                <a:lnTo>
                  <a:pt x="77" y="688"/>
                </a:lnTo>
                <a:lnTo>
                  <a:pt x="98" y="702"/>
                </a:lnTo>
                <a:lnTo>
                  <a:pt x="98" y="702"/>
                </a:lnTo>
                <a:lnTo>
                  <a:pt x="97" y="711"/>
                </a:lnTo>
                <a:lnTo>
                  <a:pt x="97" y="731"/>
                </a:lnTo>
                <a:lnTo>
                  <a:pt x="97" y="743"/>
                </a:lnTo>
                <a:lnTo>
                  <a:pt x="98" y="754"/>
                </a:lnTo>
                <a:lnTo>
                  <a:pt x="100" y="761"/>
                </a:lnTo>
                <a:lnTo>
                  <a:pt x="101" y="764"/>
                </a:lnTo>
                <a:lnTo>
                  <a:pt x="103" y="766"/>
                </a:lnTo>
                <a:lnTo>
                  <a:pt x="103" y="766"/>
                </a:lnTo>
                <a:lnTo>
                  <a:pt x="107" y="770"/>
                </a:lnTo>
                <a:lnTo>
                  <a:pt x="110" y="778"/>
                </a:lnTo>
                <a:lnTo>
                  <a:pt x="113" y="798"/>
                </a:lnTo>
                <a:lnTo>
                  <a:pt x="118" y="823"/>
                </a:lnTo>
                <a:lnTo>
                  <a:pt x="122" y="849"/>
                </a:lnTo>
                <a:lnTo>
                  <a:pt x="122" y="849"/>
                </a:lnTo>
                <a:lnTo>
                  <a:pt x="127" y="864"/>
                </a:lnTo>
                <a:lnTo>
                  <a:pt x="133" y="883"/>
                </a:lnTo>
                <a:lnTo>
                  <a:pt x="150" y="925"/>
                </a:lnTo>
                <a:lnTo>
                  <a:pt x="171" y="977"/>
                </a:lnTo>
                <a:lnTo>
                  <a:pt x="171" y="977"/>
                </a:lnTo>
                <a:lnTo>
                  <a:pt x="174" y="996"/>
                </a:lnTo>
                <a:lnTo>
                  <a:pt x="175" y="1010"/>
                </a:lnTo>
                <a:lnTo>
                  <a:pt x="175" y="1015"/>
                </a:lnTo>
                <a:lnTo>
                  <a:pt x="174" y="1018"/>
                </a:lnTo>
                <a:lnTo>
                  <a:pt x="174" y="1018"/>
                </a:lnTo>
                <a:lnTo>
                  <a:pt x="171" y="1030"/>
                </a:lnTo>
                <a:lnTo>
                  <a:pt x="165" y="1054"/>
                </a:lnTo>
                <a:lnTo>
                  <a:pt x="150" y="1131"/>
                </a:lnTo>
                <a:lnTo>
                  <a:pt x="136" y="1210"/>
                </a:lnTo>
                <a:lnTo>
                  <a:pt x="131" y="1239"/>
                </a:lnTo>
                <a:lnTo>
                  <a:pt x="130" y="1253"/>
                </a:lnTo>
                <a:lnTo>
                  <a:pt x="130" y="1253"/>
                </a:lnTo>
                <a:lnTo>
                  <a:pt x="133" y="1280"/>
                </a:lnTo>
                <a:lnTo>
                  <a:pt x="135" y="1303"/>
                </a:lnTo>
                <a:lnTo>
                  <a:pt x="135" y="1303"/>
                </a:lnTo>
                <a:lnTo>
                  <a:pt x="135" y="1353"/>
                </a:lnTo>
                <a:lnTo>
                  <a:pt x="133" y="1385"/>
                </a:lnTo>
                <a:lnTo>
                  <a:pt x="133" y="1398"/>
                </a:lnTo>
                <a:lnTo>
                  <a:pt x="133" y="1398"/>
                </a:lnTo>
                <a:lnTo>
                  <a:pt x="128" y="1398"/>
                </a:lnTo>
                <a:lnTo>
                  <a:pt x="124" y="1400"/>
                </a:lnTo>
                <a:lnTo>
                  <a:pt x="119" y="1404"/>
                </a:lnTo>
                <a:lnTo>
                  <a:pt x="118" y="1409"/>
                </a:lnTo>
                <a:lnTo>
                  <a:pt x="118" y="1412"/>
                </a:lnTo>
                <a:lnTo>
                  <a:pt x="118" y="1412"/>
                </a:lnTo>
                <a:lnTo>
                  <a:pt x="118" y="1433"/>
                </a:lnTo>
                <a:lnTo>
                  <a:pt x="118" y="1444"/>
                </a:lnTo>
                <a:lnTo>
                  <a:pt x="118" y="1444"/>
                </a:lnTo>
                <a:lnTo>
                  <a:pt x="113" y="1447"/>
                </a:lnTo>
                <a:lnTo>
                  <a:pt x="110" y="1451"/>
                </a:lnTo>
                <a:lnTo>
                  <a:pt x="106" y="1456"/>
                </a:lnTo>
                <a:lnTo>
                  <a:pt x="103" y="1464"/>
                </a:lnTo>
                <a:lnTo>
                  <a:pt x="100" y="1471"/>
                </a:lnTo>
                <a:lnTo>
                  <a:pt x="98" y="1482"/>
                </a:lnTo>
                <a:lnTo>
                  <a:pt x="100" y="1492"/>
                </a:lnTo>
                <a:lnTo>
                  <a:pt x="100" y="1492"/>
                </a:lnTo>
                <a:lnTo>
                  <a:pt x="103" y="1498"/>
                </a:lnTo>
                <a:lnTo>
                  <a:pt x="106" y="1504"/>
                </a:lnTo>
                <a:lnTo>
                  <a:pt x="113" y="1514"/>
                </a:lnTo>
                <a:lnTo>
                  <a:pt x="122" y="1521"/>
                </a:lnTo>
                <a:lnTo>
                  <a:pt x="133" y="1527"/>
                </a:lnTo>
                <a:lnTo>
                  <a:pt x="142" y="1533"/>
                </a:lnTo>
                <a:lnTo>
                  <a:pt x="151" y="1541"/>
                </a:lnTo>
                <a:lnTo>
                  <a:pt x="159" y="1548"/>
                </a:lnTo>
                <a:lnTo>
                  <a:pt x="162" y="1555"/>
                </a:lnTo>
                <a:lnTo>
                  <a:pt x="165" y="1559"/>
                </a:lnTo>
                <a:lnTo>
                  <a:pt x="165" y="1559"/>
                </a:lnTo>
                <a:lnTo>
                  <a:pt x="171" y="1579"/>
                </a:lnTo>
                <a:lnTo>
                  <a:pt x="178" y="1594"/>
                </a:lnTo>
                <a:lnTo>
                  <a:pt x="186" y="1605"/>
                </a:lnTo>
                <a:lnTo>
                  <a:pt x="197" y="1614"/>
                </a:lnTo>
                <a:lnTo>
                  <a:pt x="197" y="1614"/>
                </a:lnTo>
                <a:lnTo>
                  <a:pt x="203" y="1617"/>
                </a:lnTo>
                <a:lnTo>
                  <a:pt x="212" y="1620"/>
                </a:lnTo>
                <a:lnTo>
                  <a:pt x="222" y="1623"/>
                </a:lnTo>
                <a:lnTo>
                  <a:pt x="235" y="1624"/>
                </a:lnTo>
                <a:lnTo>
                  <a:pt x="247" y="1626"/>
                </a:lnTo>
                <a:lnTo>
                  <a:pt x="260" y="1626"/>
                </a:lnTo>
                <a:lnTo>
                  <a:pt x="272" y="1624"/>
                </a:lnTo>
                <a:lnTo>
                  <a:pt x="285" y="1623"/>
                </a:lnTo>
                <a:lnTo>
                  <a:pt x="285" y="1623"/>
                </a:lnTo>
                <a:lnTo>
                  <a:pt x="294" y="1620"/>
                </a:lnTo>
                <a:lnTo>
                  <a:pt x="300" y="1615"/>
                </a:lnTo>
                <a:lnTo>
                  <a:pt x="303" y="1609"/>
                </a:lnTo>
                <a:lnTo>
                  <a:pt x="303" y="1603"/>
                </a:lnTo>
                <a:lnTo>
                  <a:pt x="303" y="1597"/>
                </a:lnTo>
                <a:lnTo>
                  <a:pt x="300" y="1591"/>
                </a:lnTo>
                <a:lnTo>
                  <a:pt x="294" y="1582"/>
                </a:lnTo>
                <a:lnTo>
                  <a:pt x="294" y="1582"/>
                </a:lnTo>
                <a:lnTo>
                  <a:pt x="291" y="1573"/>
                </a:lnTo>
                <a:lnTo>
                  <a:pt x="289" y="1564"/>
                </a:lnTo>
                <a:lnTo>
                  <a:pt x="289" y="1552"/>
                </a:lnTo>
                <a:lnTo>
                  <a:pt x="289" y="1552"/>
                </a:lnTo>
                <a:lnTo>
                  <a:pt x="304" y="1550"/>
                </a:lnTo>
                <a:lnTo>
                  <a:pt x="326" y="1550"/>
                </a:lnTo>
                <a:lnTo>
                  <a:pt x="359" y="1550"/>
                </a:lnTo>
                <a:lnTo>
                  <a:pt x="359" y="1550"/>
                </a:lnTo>
                <a:lnTo>
                  <a:pt x="398" y="1552"/>
                </a:lnTo>
                <a:lnTo>
                  <a:pt x="404" y="1550"/>
                </a:lnTo>
                <a:lnTo>
                  <a:pt x="412" y="1547"/>
                </a:lnTo>
                <a:lnTo>
                  <a:pt x="412" y="1547"/>
                </a:lnTo>
                <a:lnTo>
                  <a:pt x="427" y="1542"/>
                </a:lnTo>
                <a:lnTo>
                  <a:pt x="442" y="1536"/>
                </a:lnTo>
                <a:lnTo>
                  <a:pt x="448" y="1532"/>
                </a:lnTo>
                <a:lnTo>
                  <a:pt x="451" y="1527"/>
                </a:lnTo>
                <a:lnTo>
                  <a:pt x="453" y="1524"/>
                </a:lnTo>
                <a:lnTo>
                  <a:pt x="451" y="1521"/>
                </a:lnTo>
                <a:lnTo>
                  <a:pt x="447" y="1515"/>
                </a:lnTo>
                <a:lnTo>
                  <a:pt x="447" y="1515"/>
                </a:lnTo>
                <a:lnTo>
                  <a:pt x="430" y="1497"/>
                </a:lnTo>
                <a:lnTo>
                  <a:pt x="413" y="1474"/>
                </a:lnTo>
                <a:lnTo>
                  <a:pt x="392" y="1447"/>
                </a:lnTo>
                <a:lnTo>
                  <a:pt x="392" y="1447"/>
                </a:lnTo>
                <a:lnTo>
                  <a:pt x="391" y="1442"/>
                </a:lnTo>
                <a:lnTo>
                  <a:pt x="388" y="1435"/>
                </a:lnTo>
                <a:lnTo>
                  <a:pt x="385" y="1427"/>
                </a:lnTo>
                <a:lnTo>
                  <a:pt x="383" y="1423"/>
                </a:lnTo>
                <a:lnTo>
                  <a:pt x="383" y="1423"/>
                </a:lnTo>
                <a:lnTo>
                  <a:pt x="382" y="1420"/>
                </a:lnTo>
                <a:lnTo>
                  <a:pt x="383" y="1417"/>
                </a:lnTo>
                <a:lnTo>
                  <a:pt x="385" y="1409"/>
                </a:lnTo>
                <a:lnTo>
                  <a:pt x="388" y="1398"/>
                </a:lnTo>
                <a:lnTo>
                  <a:pt x="388" y="1394"/>
                </a:lnTo>
                <a:lnTo>
                  <a:pt x="388" y="1388"/>
                </a:lnTo>
                <a:lnTo>
                  <a:pt x="388" y="1388"/>
                </a:lnTo>
                <a:lnTo>
                  <a:pt x="386" y="1383"/>
                </a:lnTo>
                <a:lnTo>
                  <a:pt x="383" y="1379"/>
                </a:lnTo>
                <a:lnTo>
                  <a:pt x="377" y="1373"/>
                </a:lnTo>
                <a:lnTo>
                  <a:pt x="369" y="1370"/>
                </a:lnTo>
                <a:lnTo>
                  <a:pt x="363" y="1368"/>
                </a:lnTo>
                <a:lnTo>
                  <a:pt x="348" y="1368"/>
                </a:lnTo>
                <a:lnTo>
                  <a:pt x="363" y="1316"/>
                </a:lnTo>
                <a:lnTo>
                  <a:pt x="363" y="1316"/>
                </a:lnTo>
                <a:lnTo>
                  <a:pt x="485" y="1329"/>
                </a:lnTo>
                <a:lnTo>
                  <a:pt x="570" y="1336"/>
                </a:lnTo>
                <a:lnTo>
                  <a:pt x="609" y="1339"/>
                </a:lnTo>
                <a:lnTo>
                  <a:pt x="609" y="1339"/>
                </a:lnTo>
                <a:lnTo>
                  <a:pt x="621" y="1341"/>
                </a:lnTo>
                <a:lnTo>
                  <a:pt x="645" y="1345"/>
                </a:lnTo>
                <a:lnTo>
                  <a:pt x="671" y="1350"/>
                </a:lnTo>
                <a:lnTo>
                  <a:pt x="688" y="1351"/>
                </a:lnTo>
                <a:lnTo>
                  <a:pt x="688" y="1351"/>
                </a:lnTo>
                <a:lnTo>
                  <a:pt x="708" y="1348"/>
                </a:lnTo>
                <a:lnTo>
                  <a:pt x="721" y="1347"/>
                </a:lnTo>
                <a:lnTo>
                  <a:pt x="717" y="1444"/>
                </a:lnTo>
                <a:lnTo>
                  <a:pt x="702" y="1471"/>
                </a:lnTo>
                <a:lnTo>
                  <a:pt x="702" y="1471"/>
                </a:lnTo>
                <a:lnTo>
                  <a:pt x="700" y="1473"/>
                </a:lnTo>
                <a:lnTo>
                  <a:pt x="698" y="1476"/>
                </a:lnTo>
                <a:lnTo>
                  <a:pt x="697" y="1480"/>
                </a:lnTo>
                <a:lnTo>
                  <a:pt x="697" y="1518"/>
                </a:lnTo>
                <a:lnTo>
                  <a:pt x="697" y="1518"/>
                </a:lnTo>
                <a:lnTo>
                  <a:pt x="694" y="1521"/>
                </a:lnTo>
                <a:lnTo>
                  <a:pt x="689" y="1529"/>
                </a:lnTo>
                <a:lnTo>
                  <a:pt x="688" y="1533"/>
                </a:lnTo>
                <a:lnTo>
                  <a:pt x="686" y="1539"/>
                </a:lnTo>
                <a:lnTo>
                  <a:pt x="686" y="1545"/>
                </a:lnTo>
                <a:lnTo>
                  <a:pt x="689" y="1552"/>
                </a:lnTo>
                <a:lnTo>
                  <a:pt x="689" y="1552"/>
                </a:lnTo>
                <a:lnTo>
                  <a:pt x="695" y="1558"/>
                </a:lnTo>
                <a:lnTo>
                  <a:pt x="703" y="1562"/>
                </a:lnTo>
                <a:lnTo>
                  <a:pt x="711" y="1565"/>
                </a:lnTo>
                <a:lnTo>
                  <a:pt x="720" y="1567"/>
                </a:lnTo>
                <a:lnTo>
                  <a:pt x="727" y="1567"/>
                </a:lnTo>
                <a:lnTo>
                  <a:pt x="735" y="1565"/>
                </a:lnTo>
                <a:lnTo>
                  <a:pt x="741" y="1562"/>
                </a:lnTo>
                <a:lnTo>
                  <a:pt x="744" y="1556"/>
                </a:lnTo>
                <a:lnTo>
                  <a:pt x="744" y="1556"/>
                </a:lnTo>
                <a:lnTo>
                  <a:pt x="747" y="1542"/>
                </a:lnTo>
                <a:lnTo>
                  <a:pt x="749" y="1539"/>
                </a:lnTo>
                <a:lnTo>
                  <a:pt x="749" y="1539"/>
                </a:lnTo>
                <a:lnTo>
                  <a:pt x="765" y="1539"/>
                </a:lnTo>
                <a:lnTo>
                  <a:pt x="776" y="1538"/>
                </a:lnTo>
                <a:lnTo>
                  <a:pt x="777" y="1536"/>
                </a:lnTo>
                <a:lnTo>
                  <a:pt x="779" y="1535"/>
                </a:lnTo>
                <a:lnTo>
                  <a:pt x="779" y="1535"/>
                </a:lnTo>
                <a:lnTo>
                  <a:pt x="771" y="1529"/>
                </a:lnTo>
                <a:lnTo>
                  <a:pt x="768" y="1524"/>
                </a:lnTo>
                <a:lnTo>
                  <a:pt x="752" y="1523"/>
                </a:lnTo>
                <a:lnTo>
                  <a:pt x="752" y="1523"/>
                </a:lnTo>
                <a:lnTo>
                  <a:pt x="744" y="1503"/>
                </a:lnTo>
                <a:lnTo>
                  <a:pt x="744" y="1503"/>
                </a:lnTo>
                <a:lnTo>
                  <a:pt x="744" y="1489"/>
                </a:lnTo>
                <a:lnTo>
                  <a:pt x="744" y="1479"/>
                </a:lnTo>
                <a:lnTo>
                  <a:pt x="744" y="1456"/>
                </a:lnTo>
                <a:lnTo>
                  <a:pt x="744" y="1456"/>
                </a:lnTo>
                <a:lnTo>
                  <a:pt x="749" y="1329"/>
                </a:lnTo>
                <a:lnTo>
                  <a:pt x="791" y="1303"/>
                </a:lnTo>
                <a:lnTo>
                  <a:pt x="800" y="1285"/>
                </a:lnTo>
                <a:lnTo>
                  <a:pt x="824" y="1297"/>
                </a:lnTo>
                <a:lnTo>
                  <a:pt x="824" y="1379"/>
                </a:lnTo>
                <a:lnTo>
                  <a:pt x="815" y="1424"/>
                </a:lnTo>
                <a:lnTo>
                  <a:pt x="815" y="1424"/>
                </a:lnTo>
                <a:lnTo>
                  <a:pt x="811" y="1432"/>
                </a:lnTo>
                <a:lnTo>
                  <a:pt x="808" y="1438"/>
                </a:lnTo>
                <a:lnTo>
                  <a:pt x="808" y="1442"/>
                </a:lnTo>
                <a:lnTo>
                  <a:pt x="808" y="1447"/>
                </a:lnTo>
                <a:lnTo>
                  <a:pt x="808" y="1447"/>
                </a:lnTo>
                <a:lnTo>
                  <a:pt x="811" y="1465"/>
                </a:lnTo>
                <a:lnTo>
                  <a:pt x="812" y="1474"/>
                </a:lnTo>
                <a:lnTo>
                  <a:pt x="815" y="1480"/>
                </a:lnTo>
                <a:lnTo>
                  <a:pt x="815" y="1480"/>
                </a:lnTo>
                <a:lnTo>
                  <a:pt x="818" y="1483"/>
                </a:lnTo>
                <a:lnTo>
                  <a:pt x="821" y="1486"/>
                </a:lnTo>
                <a:lnTo>
                  <a:pt x="830" y="1488"/>
                </a:lnTo>
                <a:lnTo>
                  <a:pt x="835" y="1488"/>
                </a:lnTo>
                <a:lnTo>
                  <a:pt x="839" y="1486"/>
                </a:lnTo>
                <a:lnTo>
                  <a:pt x="842" y="1485"/>
                </a:lnTo>
                <a:lnTo>
                  <a:pt x="844" y="1480"/>
                </a:lnTo>
                <a:lnTo>
                  <a:pt x="844" y="1480"/>
                </a:lnTo>
                <a:lnTo>
                  <a:pt x="846" y="1476"/>
                </a:lnTo>
                <a:lnTo>
                  <a:pt x="846" y="1468"/>
                </a:lnTo>
                <a:lnTo>
                  <a:pt x="846" y="1450"/>
                </a:lnTo>
                <a:lnTo>
                  <a:pt x="842" y="1427"/>
                </a:lnTo>
                <a:lnTo>
                  <a:pt x="842" y="1427"/>
                </a:lnTo>
                <a:lnTo>
                  <a:pt x="850" y="1420"/>
                </a:lnTo>
                <a:lnTo>
                  <a:pt x="856" y="1413"/>
                </a:lnTo>
                <a:lnTo>
                  <a:pt x="859" y="1410"/>
                </a:lnTo>
                <a:lnTo>
                  <a:pt x="859" y="1383"/>
                </a:lnTo>
                <a:lnTo>
                  <a:pt x="850" y="1371"/>
                </a:lnTo>
                <a:lnTo>
                  <a:pt x="852" y="1224"/>
                </a:lnTo>
                <a:lnTo>
                  <a:pt x="815" y="942"/>
                </a:lnTo>
                <a:lnTo>
                  <a:pt x="842" y="833"/>
                </a:lnTo>
                <a:lnTo>
                  <a:pt x="842" y="833"/>
                </a:lnTo>
                <a:lnTo>
                  <a:pt x="855" y="773"/>
                </a:lnTo>
                <a:lnTo>
                  <a:pt x="855" y="773"/>
                </a:lnTo>
                <a:lnTo>
                  <a:pt x="858" y="755"/>
                </a:lnTo>
                <a:lnTo>
                  <a:pt x="859" y="746"/>
                </a:lnTo>
                <a:lnTo>
                  <a:pt x="859" y="739"/>
                </a:lnTo>
                <a:lnTo>
                  <a:pt x="859" y="739"/>
                </a:lnTo>
                <a:lnTo>
                  <a:pt x="862" y="728"/>
                </a:lnTo>
                <a:lnTo>
                  <a:pt x="871" y="704"/>
                </a:lnTo>
                <a:lnTo>
                  <a:pt x="903" y="628"/>
                </a:lnTo>
                <a:lnTo>
                  <a:pt x="923" y="584"/>
                </a:lnTo>
                <a:lnTo>
                  <a:pt x="944" y="538"/>
                </a:lnTo>
                <a:lnTo>
                  <a:pt x="964" y="499"/>
                </a:lnTo>
                <a:lnTo>
                  <a:pt x="982" y="465"/>
                </a:lnTo>
                <a:lnTo>
                  <a:pt x="982" y="465"/>
                </a:lnTo>
                <a:lnTo>
                  <a:pt x="999" y="435"/>
                </a:lnTo>
                <a:lnTo>
                  <a:pt x="1015" y="405"/>
                </a:lnTo>
                <a:lnTo>
                  <a:pt x="1044" y="346"/>
                </a:lnTo>
                <a:lnTo>
                  <a:pt x="1065" y="302"/>
                </a:lnTo>
                <a:lnTo>
                  <a:pt x="1073" y="283"/>
                </a:lnTo>
                <a:lnTo>
                  <a:pt x="1058" y="270"/>
                </a:lnTo>
                <a:lnTo>
                  <a:pt x="1049" y="259"/>
                </a:lnTo>
                <a:lnTo>
                  <a:pt x="1049" y="259"/>
                </a:lnTo>
                <a:lnTo>
                  <a:pt x="1037" y="252"/>
                </a:lnTo>
                <a:lnTo>
                  <a:pt x="1027" y="247"/>
                </a:lnTo>
                <a:lnTo>
                  <a:pt x="1017" y="244"/>
                </a:lnTo>
                <a:lnTo>
                  <a:pt x="1017" y="244"/>
                </a:lnTo>
                <a:lnTo>
                  <a:pt x="997" y="239"/>
                </a:lnTo>
                <a:lnTo>
                  <a:pt x="990" y="238"/>
                </a:lnTo>
                <a:lnTo>
                  <a:pt x="985" y="238"/>
                </a:lnTo>
                <a:lnTo>
                  <a:pt x="985" y="238"/>
                </a:lnTo>
                <a:lnTo>
                  <a:pt x="955" y="239"/>
                </a:lnTo>
                <a:lnTo>
                  <a:pt x="927" y="243"/>
                </a:lnTo>
                <a:lnTo>
                  <a:pt x="927" y="243"/>
                </a:lnTo>
                <a:lnTo>
                  <a:pt x="917" y="243"/>
                </a:lnTo>
                <a:lnTo>
                  <a:pt x="903" y="244"/>
                </a:lnTo>
                <a:lnTo>
                  <a:pt x="903" y="244"/>
                </a:lnTo>
                <a:lnTo>
                  <a:pt x="874" y="255"/>
                </a:lnTo>
                <a:lnTo>
                  <a:pt x="874" y="255"/>
                </a:lnTo>
                <a:lnTo>
                  <a:pt x="867" y="259"/>
                </a:lnTo>
                <a:lnTo>
                  <a:pt x="862" y="264"/>
                </a:lnTo>
                <a:lnTo>
                  <a:pt x="862" y="264"/>
                </a:lnTo>
                <a:lnTo>
                  <a:pt x="847" y="288"/>
                </a:lnTo>
                <a:lnTo>
                  <a:pt x="847" y="288"/>
                </a:lnTo>
                <a:lnTo>
                  <a:pt x="833" y="305"/>
                </a:lnTo>
                <a:lnTo>
                  <a:pt x="824" y="318"/>
                </a:lnTo>
                <a:lnTo>
                  <a:pt x="821" y="324"/>
                </a:lnTo>
                <a:lnTo>
                  <a:pt x="820" y="331"/>
                </a:lnTo>
                <a:lnTo>
                  <a:pt x="820" y="331"/>
                </a:lnTo>
                <a:lnTo>
                  <a:pt x="820" y="350"/>
                </a:lnTo>
                <a:lnTo>
                  <a:pt x="818" y="390"/>
                </a:lnTo>
                <a:lnTo>
                  <a:pt x="818" y="390"/>
                </a:lnTo>
                <a:lnTo>
                  <a:pt x="805" y="543"/>
                </a:lnTo>
                <a:lnTo>
                  <a:pt x="805" y="543"/>
                </a:lnTo>
                <a:lnTo>
                  <a:pt x="800" y="655"/>
                </a:lnTo>
                <a:lnTo>
                  <a:pt x="796" y="749"/>
                </a:lnTo>
                <a:lnTo>
                  <a:pt x="785" y="739"/>
                </a:lnTo>
                <a:lnTo>
                  <a:pt x="771" y="722"/>
                </a:lnTo>
                <a:lnTo>
                  <a:pt x="771" y="722"/>
                </a:lnTo>
                <a:lnTo>
                  <a:pt x="773" y="698"/>
                </a:lnTo>
                <a:lnTo>
                  <a:pt x="774" y="679"/>
                </a:lnTo>
                <a:lnTo>
                  <a:pt x="774" y="672"/>
                </a:lnTo>
                <a:lnTo>
                  <a:pt x="773" y="669"/>
                </a:lnTo>
                <a:lnTo>
                  <a:pt x="773" y="669"/>
                </a:lnTo>
                <a:lnTo>
                  <a:pt x="771" y="666"/>
                </a:lnTo>
                <a:lnTo>
                  <a:pt x="767" y="664"/>
                </a:lnTo>
                <a:lnTo>
                  <a:pt x="758" y="660"/>
                </a:lnTo>
                <a:lnTo>
                  <a:pt x="744" y="657"/>
                </a:lnTo>
                <a:lnTo>
                  <a:pt x="676" y="654"/>
                </a:lnTo>
                <a:lnTo>
                  <a:pt x="676" y="654"/>
                </a:lnTo>
                <a:lnTo>
                  <a:pt x="639" y="594"/>
                </a:lnTo>
                <a:lnTo>
                  <a:pt x="615" y="553"/>
                </a:lnTo>
                <a:lnTo>
                  <a:pt x="601" y="534"/>
                </a:lnTo>
                <a:lnTo>
                  <a:pt x="601" y="534"/>
                </a:lnTo>
                <a:lnTo>
                  <a:pt x="571" y="485"/>
                </a:lnTo>
                <a:lnTo>
                  <a:pt x="542" y="441"/>
                </a:lnTo>
                <a:lnTo>
                  <a:pt x="542" y="441"/>
                </a:lnTo>
                <a:lnTo>
                  <a:pt x="523" y="373"/>
                </a:lnTo>
                <a:lnTo>
                  <a:pt x="507" y="326"/>
                </a:lnTo>
                <a:lnTo>
                  <a:pt x="501" y="309"/>
                </a:lnTo>
                <a:lnTo>
                  <a:pt x="498" y="303"/>
                </a:lnTo>
                <a:lnTo>
                  <a:pt x="498" y="303"/>
                </a:lnTo>
                <a:lnTo>
                  <a:pt x="482" y="296"/>
                </a:lnTo>
                <a:lnTo>
                  <a:pt x="448" y="277"/>
                </a:lnTo>
                <a:lnTo>
                  <a:pt x="392" y="247"/>
                </a:lnTo>
                <a:lnTo>
                  <a:pt x="392" y="247"/>
                </a:lnTo>
                <a:lnTo>
                  <a:pt x="321" y="218"/>
                </a:lnTo>
                <a:lnTo>
                  <a:pt x="312" y="211"/>
                </a:lnTo>
                <a:lnTo>
                  <a:pt x="312" y="211"/>
                </a:lnTo>
                <a:lnTo>
                  <a:pt x="309" y="199"/>
                </a:lnTo>
                <a:lnTo>
                  <a:pt x="309" y="199"/>
                </a:lnTo>
                <a:lnTo>
                  <a:pt x="312" y="197"/>
                </a:lnTo>
                <a:lnTo>
                  <a:pt x="318" y="196"/>
                </a:lnTo>
                <a:lnTo>
                  <a:pt x="326" y="192"/>
                </a:lnTo>
                <a:lnTo>
                  <a:pt x="327" y="191"/>
                </a:lnTo>
                <a:lnTo>
                  <a:pt x="329" y="188"/>
                </a:lnTo>
                <a:lnTo>
                  <a:pt x="329" y="188"/>
                </a:lnTo>
                <a:lnTo>
                  <a:pt x="332" y="177"/>
                </a:lnTo>
                <a:lnTo>
                  <a:pt x="332" y="173"/>
                </a:lnTo>
                <a:lnTo>
                  <a:pt x="332" y="168"/>
                </a:lnTo>
                <a:lnTo>
                  <a:pt x="332" y="168"/>
                </a:lnTo>
                <a:lnTo>
                  <a:pt x="330" y="155"/>
                </a:lnTo>
                <a:lnTo>
                  <a:pt x="332" y="142"/>
                </a:lnTo>
                <a:lnTo>
                  <a:pt x="329" y="103"/>
                </a:lnTo>
                <a:lnTo>
                  <a:pt x="327" y="79"/>
                </a:lnTo>
                <a:lnTo>
                  <a:pt x="327" y="79"/>
                </a:lnTo>
                <a:lnTo>
                  <a:pt x="330" y="74"/>
                </a:lnTo>
                <a:lnTo>
                  <a:pt x="338" y="67"/>
                </a:lnTo>
                <a:lnTo>
                  <a:pt x="341" y="61"/>
                </a:lnTo>
                <a:lnTo>
                  <a:pt x="344" y="56"/>
                </a:lnTo>
                <a:lnTo>
                  <a:pt x="345" y="50"/>
                </a:lnTo>
                <a:lnTo>
                  <a:pt x="344" y="47"/>
                </a:lnTo>
                <a:lnTo>
                  <a:pt x="344" y="47"/>
                </a:lnTo>
                <a:lnTo>
                  <a:pt x="341" y="42"/>
                </a:lnTo>
                <a:lnTo>
                  <a:pt x="336" y="41"/>
                </a:lnTo>
                <a:lnTo>
                  <a:pt x="329" y="36"/>
                </a:lnTo>
                <a:lnTo>
                  <a:pt x="319" y="35"/>
                </a:lnTo>
                <a:lnTo>
                  <a:pt x="312" y="35"/>
                </a:lnTo>
                <a:lnTo>
                  <a:pt x="312" y="35"/>
                </a:lnTo>
                <a:lnTo>
                  <a:pt x="295" y="33"/>
                </a:lnTo>
                <a:lnTo>
                  <a:pt x="285" y="32"/>
                </a:lnTo>
                <a:lnTo>
                  <a:pt x="285" y="32"/>
                </a:lnTo>
                <a:lnTo>
                  <a:pt x="269" y="21"/>
                </a:lnTo>
                <a:lnTo>
                  <a:pt x="257" y="13"/>
                </a:lnTo>
                <a:lnTo>
                  <a:pt x="248" y="9"/>
                </a:lnTo>
                <a:lnTo>
                  <a:pt x="248" y="9"/>
                </a:lnTo>
                <a:lnTo>
                  <a:pt x="213" y="0"/>
                </a:lnTo>
                <a:lnTo>
                  <a:pt x="213" y="0"/>
                </a:lnTo>
                <a:close/>
                <a:moveTo>
                  <a:pt x="474" y="553"/>
                </a:moveTo>
                <a:lnTo>
                  <a:pt x="474" y="553"/>
                </a:lnTo>
                <a:lnTo>
                  <a:pt x="494" y="585"/>
                </a:lnTo>
                <a:lnTo>
                  <a:pt x="518" y="622"/>
                </a:lnTo>
                <a:lnTo>
                  <a:pt x="518" y="622"/>
                </a:lnTo>
                <a:lnTo>
                  <a:pt x="550" y="657"/>
                </a:lnTo>
                <a:lnTo>
                  <a:pt x="486" y="657"/>
                </a:lnTo>
                <a:lnTo>
                  <a:pt x="474" y="553"/>
                </a:lnTo>
                <a:close/>
                <a:moveTo>
                  <a:pt x="488" y="669"/>
                </a:moveTo>
                <a:lnTo>
                  <a:pt x="559" y="669"/>
                </a:lnTo>
                <a:lnTo>
                  <a:pt x="597" y="702"/>
                </a:lnTo>
                <a:lnTo>
                  <a:pt x="601" y="714"/>
                </a:lnTo>
                <a:lnTo>
                  <a:pt x="601" y="714"/>
                </a:lnTo>
                <a:lnTo>
                  <a:pt x="585" y="716"/>
                </a:lnTo>
                <a:lnTo>
                  <a:pt x="574" y="717"/>
                </a:lnTo>
                <a:lnTo>
                  <a:pt x="567" y="717"/>
                </a:lnTo>
                <a:lnTo>
                  <a:pt x="567" y="717"/>
                </a:lnTo>
                <a:lnTo>
                  <a:pt x="557" y="716"/>
                </a:lnTo>
                <a:lnTo>
                  <a:pt x="551" y="714"/>
                </a:lnTo>
                <a:lnTo>
                  <a:pt x="547" y="713"/>
                </a:lnTo>
                <a:lnTo>
                  <a:pt x="547" y="713"/>
                </a:lnTo>
                <a:lnTo>
                  <a:pt x="539" y="710"/>
                </a:lnTo>
                <a:lnTo>
                  <a:pt x="524" y="707"/>
                </a:lnTo>
                <a:lnTo>
                  <a:pt x="506" y="705"/>
                </a:lnTo>
                <a:lnTo>
                  <a:pt x="488" y="669"/>
                </a:lnTo>
                <a:close/>
                <a:moveTo>
                  <a:pt x="677" y="663"/>
                </a:moveTo>
                <a:lnTo>
                  <a:pt x="747" y="666"/>
                </a:lnTo>
                <a:lnTo>
                  <a:pt x="759" y="678"/>
                </a:lnTo>
                <a:lnTo>
                  <a:pt x="759" y="710"/>
                </a:lnTo>
                <a:lnTo>
                  <a:pt x="739" y="710"/>
                </a:lnTo>
                <a:lnTo>
                  <a:pt x="739" y="710"/>
                </a:lnTo>
                <a:lnTo>
                  <a:pt x="738" y="705"/>
                </a:lnTo>
                <a:lnTo>
                  <a:pt x="735" y="701"/>
                </a:lnTo>
                <a:lnTo>
                  <a:pt x="729" y="695"/>
                </a:lnTo>
                <a:lnTo>
                  <a:pt x="729" y="695"/>
                </a:lnTo>
                <a:lnTo>
                  <a:pt x="720" y="692"/>
                </a:lnTo>
                <a:lnTo>
                  <a:pt x="708" y="688"/>
                </a:lnTo>
                <a:lnTo>
                  <a:pt x="695" y="688"/>
                </a:lnTo>
                <a:lnTo>
                  <a:pt x="685" y="688"/>
                </a:lnTo>
                <a:lnTo>
                  <a:pt x="685" y="681"/>
                </a:lnTo>
                <a:lnTo>
                  <a:pt x="677" y="663"/>
                </a:lnTo>
                <a:close/>
                <a:moveTo>
                  <a:pt x="189" y="1168"/>
                </a:moveTo>
                <a:lnTo>
                  <a:pt x="177" y="1295"/>
                </a:lnTo>
                <a:lnTo>
                  <a:pt x="159" y="1288"/>
                </a:lnTo>
                <a:lnTo>
                  <a:pt x="159" y="1288"/>
                </a:lnTo>
                <a:lnTo>
                  <a:pt x="160" y="1266"/>
                </a:lnTo>
                <a:lnTo>
                  <a:pt x="159" y="1244"/>
                </a:lnTo>
                <a:lnTo>
                  <a:pt x="159" y="1244"/>
                </a:lnTo>
                <a:lnTo>
                  <a:pt x="160" y="1230"/>
                </a:lnTo>
                <a:lnTo>
                  <a:pt x="165" y="1204"/>
                </a:lnTo>
                <a:lnTo>
                  <a:pt x="171" y="1168"/>
                </a:lnTo>
                <a:lnTo>
                  <a:pt x="189" y="1168"/>
                </a:lnTo>
                <a:close/>
                <a:moveTo>
                  <a:pt x="157" y="1315"/>
                </a:moveTo>
                <a:lnTo>
                  <a:pt x="174" y="1319"/>
                </a:lnTo>
                <a:lnTo>
                  <a:pt x="174" y="1319"/>
                </a:lnTo>
                <a:lnTo>
                  <a:pt x="174" y="1335"/>
                </a:lnTo>
                <a:lnTo>
                  <a:pt x="174" y="1345"/>
                </a:lnTo>
                <a:lnTo>
                  <a:pt x="175" y="1350"/>
                </a:lnTo>
                <a:lnTo>
                  <a:pt x="177" y="1351"/>
                </a:lnTo>
                <a:lnTo>
                  <a:pt x="177" y="1351"/>
                </a:lnTo>
                <a:lnTo>
                  <a:pt x="192" y="1356"/>
                </a:lnTo>
                <a:lnTo>
                  <a:pt x="204" y="1359"/>
                </a:lnTo>
                <a:lnTo>
                  <a:pt x="174" y="1392"/>
                </a:lnTo>
                <a:lnTo>
                  <a:pt x="150" y="1410"/>
                </a:lnTo>
                <a:lnTo>
                  <a:pt x="159" y="1341"/>
                </a:lnTo>
                <a:lnTo>
                  <a:pt x="157" y="1315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5">
            <a:extLst>
              <a:ext uri="{FF2B5EF4-FFF2-40B4-BE49-F238E27FC236}">
                <a16:creationId xmlns:a16="http://schemas.microsoft.com/office/drawing/2014/main" id="{14C5FCE4-2287-4B00-9376-5FD33072BAAF}"/>
              </a:ext>
            </a:extLst>
          </p:cNvPr>
          <p:cNvSpPr>
            <a:spLocks noEditPoints="1"/>
          </p:cNvSpPr>
          <p:nvPr/>
        </p:nvSpPr>
        <p:spPr bwMode="auto">
          <a:xfrm>
            <a:off x="4319749" y="4713836"/>
            <a:ext cx="1418900" cy="1515692"/>
          </a:xfrm>
          <a:custGeom>
            <a:avLst/>
            <a:gdLst>
              <a:gd name="T0" fmla="*/ 176 w 1334"/>
              <a:gd name="T1" fmla="*/ 0 h 1425"/>
              <a:gd name="T2" fmla="*/ 67 w 1334"/>
              <a:gd name="T3" fmla="*/ 68 h 1425"/>
              <a:gd name="T4" fmla="*/ 81 w 1334"/>
              <a:gd name="T5" fmla="*/ 136 h 1425"/>
              <a:gd name="T6" fmla="*/ 94 w 1334"/>
              <a:gd name="T7" fmla="*/ 177 h 1425"/>
              <a:gd name="T8" fmla="*/ 55 w 1334"/>
              <a:gd name="T9" fmla="*/ 270 h 1425"/>
              <a:gd name="T10" fmla="*/ 28 w 1334"/>
              <a:gd name="T11" fmla="*/ 710 h 1425"/>
              <a:gd name="T12" fmla="*/ 0 w 1334"/>
              <a:gd name="T13" fmla="*/ 1341 h 1425"/>
              <a:gd name="T14" fmla="*/ 31 w 1334"/>
              <a:gd name="T15" fmla="*/ 1410 h 1425"/>
              <a:gd name="T16" fmla="*/ 232 w 1334"/>
              <a:gd name="T17" fmla="*/ 1400 h 1425"/>
              <a:gd name="T18" fmla="*/ 257 w 1334"/>
              <a:gd name="T19" fmla="*/ 1363 h 1425"/>
              <a:gd name="T20" fmla="*/ 294 w 1334"/>
              <a:gd name="T21" fmla="*/ 1099 h 1425"/>
              <a:gd name="T22" fmla="*/ 394 w 1334"/>
              <a:gd name="T23" fmla="*/ 1380 h 1425"/>
              <a:gd name="T24" fmla="*/ 473 w 1334"/>
              <a:gd name="T25" fmla="*/ 1403 h 1425"/>
              <a:gd name="T26" fmla="*/ 528 w 1334"/>
              <a:gd name="T27" fmla="*/ 1416 h 1425"/>
              <a:gd name="T28" fmla="*/ 613 w 1334"/>
              <a:gd name="T29" fmla="*/ 1369 h 1425"/>
              <a:gd name="T30" fmla="*/ 629 w 1334"/>
              <a:gd name="T31" fmla="*/ 1336 h 1425"/>
              <a:gd name="T32" fmla="*/ 625 w 1334"/>
              <a:gd name="T33" fmla="*/ 1318 h 1425"/>
              <a:gd name="T34" fmla="*/ 1045 w 1334"/>
              <a:gd name="T35" fmla="*/ 1321 h 1425"/>
              <a:gd name="T36" fmla="*/ 1002 w 1334"/>
              <a:gd name="T37" fmla="*/ 1374 h 1425"/>
              <a:gd name="T38" fmla="*/ 1045 w 1334"/>
              <a:gd name="T39" fmla="*/ 1404 h 1425"/>
              <a:gd name="T40" fmla="*/ 1062 w 1334"/>
              <a:gd name="T41" fmla="*/ 1350 h 1425"/>
              <a:gd name="T42" fmla="*/ 1106 w 1334"/>
              <a:gd name="T43" fmla="*/ 1292 h 1425"/>
              <a:gd name="T44" fmla="*/ 1084 w 1334"/>
              <a:gd name="T45" fmla="*/ 1350 h 1425"/>
              <a:gd name="T46" fmla="*/ 1134 w 1334"/>
              <a:gd name="T47" fmla="*/ 1342 h 1425"/>
              <a:gd name="T48" fmla="*/ 1128 w 1334"/>
              <a:gd name="T49" fmla="*/ 1293 h 1425"/>
              <a:gd name="T50" fmla="*/ 1059 w 1334"/>
              <a:gd name="T51" fmla="*/ 614 h 1425"/>
              <a:gd name="T52" fmla="*/ 1112 w 1334"/>
              <a:gd name="T53" fmla="*/ 666 h 1425"/>
              <a:gd name="T54" fmla="*/ 1127 w 1334"/>
              <a:gd name="T55" fmla="*/ 634 h 1425"/>
              <a:gd name="T56" fmla="*/ 1098 w 1334"/>
              <a:gd name="T57" fmla="*/ 568 h 1425"/>
              <a:gd name="T58" fmla="*/ 1262 w 1334"/>
              <a:gd name="T59" fmla="*/ 418 h 1425"/>
              <a:gd name="T60" fmla="*/ 1324 w 1334"/>
              <a:gd name="T61" fmla="*/ 327 h 1425"/>
              <a:gd name="T62" fmla="*/ 1283 w 1334"/>
              <a:gd name="T63" fmla="*/ 300 h 1425"/>
              <a:gd name="T64" fmla="*/ 1224 w 1334"/>
              <a:gd name="T65" fmla="*/ 314 h 1425"/>
              <a:gd name="T66" fmla="*/ 1192 w 1334"/>
              <a:gd name="T67" fmla="*/ 314 h 1425"/>
              <a:gd name="T68" fmla="*/ 1040 w 1334"/>
              <a:gd name="T69" fmla="*/ 541 h 1425"/>
              <a:gd name="T70" fmla="*/ 921 w 1334"/>
              <a:gd name="T71" fmla="*/ 565 h 1425"/>
              <a:gd name="T72" fmla="*/ 869 w 1334"/>
              <a:gd name="T73" fmla="*/ 562 h 1425"/>
              <a:gd name="T74" fmla="*/ 767 w 1334"/>
              <a:gd name="T75" fmla="*/ 582 h 1425"/>
              <a:gd name="T76" fmla="*/ 699 w 1334"/>
              <a:gd name="T77" fmla="*/ 608 h 1425"/>
              <a:gd name="T78" fmla="*/ 542 w 1334"/>
              <a:gd name="T79" fmla="*/ 587 h 1425"/>
              <a:gd name="T80" fmla="*/ 426 w 1334"/>
              <a:gd name="T81" fmla="*/ 500 h 1425"/>
              <a:gd name="T82" fmla="*/ 310 w 1334"/>
              <a:gd name="T83" fmla="*/ 362 h 1425"/>
              <a:gd name="T84" fmla="*/ 252 w 1334"/>
              <a:gd name="T85" fmla="*/ 226 h 1425"/>
              <a:gd name="T86" fmla="*/ 275 w 1334"/>
              <a:gd name="T87" fmla="*/ 173 h 1425"/>
              <a:gd name="T88" fmla="*/ 267 w 1334"/>
              <a:gd name="T89" fmla="*/ 130 h 1425"/>
              <a:gd name="T90" fmla="*/ 331 w 1334"/>
              <a:gd name="T91" fmla="*/ 86 h 1425"/>
              <a:gd name="T92" fmla="*/ 284 w 1334"/>
              <a:gd name="T93" fmla="*/ 553 h 1425"/>
              <a:gd name="T94" fmla="*/ 390 w 1334"/>
              <a:gd name="T95" fmla="*/ 620 h 1425"/>
              <a:gd name="T96" fmla="*/ 429 w 1334"/>
              <a:gd name="T97" fmla="*/ 659 h 1425"/>
              <a:gd name="T98" fmla="*/ 455 w 1334"/>
              <a:gd name="T99" fmla="*/ 744 h 1425"/>
              <a:gd name="T100" fmla="*/ 516 w 1334"/>
              <a:gd name="T101" fmla="*/ 1190 h 1425"/>
              <a:gd name="T102" fmla="*/ 523 w 1334"/>
              <a:gd name="T103" fmla="*/ 1227 h 1425"/>
              <a:gd name="T104" fmla="*/ 513 w 1334"/>
              <a:gd name="T105" fmla="*/ 1328 h 1425"/>
              <a:gd name="T106" fmla="*/ 451 w 1334"/>
              <a:gd name="T107" fmla="*/ 1162 h 1425"/>
              <a:gd name="T108" fmla="*/ 304 w 1334"/>
              <a:gd name="T109" fmla="*/ 801 h 1425"/>
              <a:gd name="T110" fmla="*/ 285 w 1334"/>
              <a:gd name="T111" fmla="*/ 608 h 1425"/>
              <a:gd name="T112" fmla="*/ 587 w 1334"/>
              <a:gd name="T113" fmla="*/ 1254 h 1425"/>
              <a:gd name="T114" fmla="*/ 586 w 1334"/>
              <a:gd name="T115" fmla="*/ 1307 h 1425"/>
              <a:gd name="T116" fmla="*/ 557 w 1334"/>
              <a:gd name="T117" fmla="*/ 1334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4" h="1425">
                <a:moveTo>
                  <a:pt x="257" y="62"/>
                </a:moveTo>
                <a:lnTo>
                  <a:pt x="257" y="62"/>
                </a:lnTo>
                <a:lnTo>
                  <a:pt x="229" y="33"/>
                </a:lnTo>
                <a:lnTo>
                  <a:pt x="208" y="12"/>
                </a:lnTo>
                <a:lnTo>
                  <a:pt x="199" y="4"/>
                </a:lnTo>
                <a:lnTo>
                  <a:pt x="191" y="1"/>
                </a:lnTo>
                <a:lnTo>
                  <a:pt x="191" y="1"/>
                </a:lnTo>
                <a:lnTo>
                  <a:pt x="185" y="0"/>
                </a:lnTo>
                <a:lnTo>
                  <a:pt x="176" y="0"/>
                </a:lnTo>
                <a:lnTo>
                  <a:pt x="153" y="1"/>
                </a:lnTo>
                <a:lnTo>
                  <a:pt x="141" y="4"/>
                </a:lnTo>
                <a:lnTo>
                  <a:pt x="129" y="9"/>
                </a:lnTo>
                <a:lnTo>
                  <a:pt x="119" y="13"/>
                </a:lnTo>
                <a:lnTo>
                  <a:pt x="109" y="19"/>
                </a:lnTo>
                <a:lnTo>
                  <a:pt x="109" y="19"/>
                </a:lnTo>
                <a:lnTo>
                  <a:pt x="93" y="35"/>
                </a:lnTo>
                <a:lnTo>
                  <a:pt x="78" y="53"/>
                </a:lnTo>
                <a:lnTo>
                  <a:pt x="67" y="68"/>
                </a:lnTo>
                <a:lnTo>
                  <a:pt x="64" y="72"/>
                </a:lnTo>
                <a:lnTo>
                  <a:pt x="64" y="76"/>
                </a:lnTo>
                <a:lnTo>
                  <a:pt x="64" y="76"/>
                </a:lnTo>
                <a:lnTo>
                  <a:pt x="69" y="92"/>
                </a:lnTo>
                <a:lnTo>
                  <a:pt x="73" y="106"/>
                </a:lnTo>
                <a:lnTo>
                  <a:pt x="73" y="106"/>
                </a:lnTo>
                <a:lnTo>
                  <a:pt x="78" y="123"/>
                </a:lnTo>
                <a:lnTo>
                  <a:pt x="81" y="136"/>
                </a:lnTo>
                <a:lnTo>
                  <a:pt x="81" y="136"/>
                </a:lnTo>
                <a:lnTo>
                  <a:pt x="94" y="142"/>
                </a:lnTo>
                <a:lnTo>
                  <a:pt x="94" y="142"/>
                </a:lnTo>
                <a:lnTo>
                  <a:pt x="97" y="142"/>
                </a:lnTo>
                <a:lnTo>
                  <a:pt x="99" y="145"/>
                </a:lnTo>
                <a:lnTo>
                  <a:pt x="100" y="153"/>
                </a:lnTo>
                <a:lnTo>
                  <a:pt x="100" y="162"/>
                </a:lnTo>
                <a:lnTo>
                  <a:pt x="97" y="171"/>
                </a:lnTo>
                <a:lnTo>
                  <a:pt x="97" y="171"/>
                </a:lnTo>
                <a:lnTo>
                  <a:pt x="94" y="177"/>
                </a:lnTo>
                <a:lnTo>
                  <a:pt x="96" y="182"/>
                </a:lnTo>
                <a:lnTo>
                  <a:pt x="97" y="185"/>
                </a:lnTo>
                <a:lnTo>
                  <a:pt x="99" y="185"/>
                </a:lnTo>
                <a:lnTo>
                  <a:pt x="99" y="185"/>
                </a:lnTo>
                <a:lnTo>
                  <a:pt x="87" y="200"/>
                </a:lnTo>
                <a:lnTo>
                  <a:pt x="76" y="218"/>
                </a:lnTo>
                <a:lnTo>
                  <a:pt x="66" y="241"/>
                </a:lnTo>
                <a:lnTo>
                  <a:pt x="66" y="241"/>
                </a:lnTo>
                <a:lnTo>
                  <a:pt x="55" y="270"/>
                </a:lnTo>
                <a:lnTo>
                  <a:pt x="44" y="302"/>
                </a:lnTo>
                <a:lnTo>
                  <a:pt x="31" y="355"/>
                </a:lnTo>
                <a:lnTo>
                  <a:pt x="31" y="355"/>
                </a:lnTo>
                <a:lnTo>
                  <a:pt x="28" y="371"/>
                </a:lnTo>
                <a:lnTo>
                  <a:pt x="26" y="403"/>
                </a:lnTo>
                <a:lnTo>
                  <a:pt x="25" y="488"/>
                </a:lnTo>
                <a:lnTo>
                  <a:pt x="25" y="622"/>
                </a:lnTo>
                <a:lnTo>
                  <a:pt x="25" y="622"/>
                </a:lnTo>
                <a:lnTo>
                  <a:pt x="28" y="710"/>
                </a:lnTo>
                <a:lnTo>
                  <a:pt x="32" y="782"/>
                </a:lnTo>
                <a:lnTo>
                  <a:pt x="32" y="782"/>
                </a:lnTo>
                <a:lnTo>
                  <a:pt x="34" y="785"/>
                </a:lnTo>
                <a:lnTo>
                  <a:pt x="37" y="788"/>
                </a:lnTo>
                <a:lnTo>
                  <a:pt x="49" y="799"/>
                </a:lnTo>
                <a:lnTo>
                  <a:pt x="66" y="814"/>
                </a:lnTo>
                <a:lnTo>
                  <a:pt x="78" y="984"/>
                </a:lnTo>
                <a:lnTo>
                  <a:pt x="25" y="1224"/>
                </a:lnTo>
                <a:lnTo>
                  <a:pt x="0" y="1341"/>
                </a:lnTo>
                <a:lnTo>
                  <a:pt x="12" y="1363"/>
                </a:lnTo>
                <a:lnTo>
                  <a:pt x="12" y="1363"/>
                </a:lnTo>
                <a:lnTo>
                  <a:pt x="11" y="1381"/>
                </a:lnTo>
                <a:lnTo>
                  <a:pt x="12" y="1395"/>
                </a:lnTo>
                <a:lnTo>
                  <a:pt x="14" y="1406"/>
                </a:lnTo>
                <a:lnTo>
                  <a:pt x="14" y="1406"/>
                </a:lnTo>
                <a:lnTo>
                  <a:pt x="15" y="1407"/>
                </a:lnTo>
                <a:lnTo>
                  <a:pt x="20" y="1409"/>
                </a:lnTo>
                <a:lnTo>
                  <a:pt x="31" y="1410"/>
                </a:lnTo>
                <a:lnTo>
                  <a:pt x="64" y="1412"/>
                </a:lnTo>
                <a:lnTo>
                  <a:pt x="111" y="1413"/>
                </a:lnTo>
                <a:lnTo>
                  <a:pt x="111" y="1413"/>
                </a:lnTo>
                <a:lnTo>
                  <a:pt x="128" y="1413"/>
                </a:lnTo>
                <a:lnTo>
                  <a:pt x="166" y="1412"/>
                </a:lnTo>
                <a:lnTo>
                  <a:pt x="187" y="1409"/>
                </a:lnTo>
                <a:lnTo>
                  <a:pt x="208" y="1407"/>
                </a:lnTo>
                <a:lnTo>
                  <a:pt x="225" y="1403"/>
                </a:lnTo>
                <a:lnTo>
                  <a:pt x="232" y="1400"/>
                </a:lnTo>
                <a:lnTo>
                  <a:pt x="237" y="1398"/>
                </a:lnTo>
                <a:lnTo>
                  <a:pt x="237" y="1398"/>
                </a:lnTo>
                <a:lnTo>
                  <a:pt x="252" y="1386"/>
                </a:lnTo>
                <a:lnTo>
                  <a:pt x="257" y="1381"/>
                </a:lnTo>
                <a:lnTo>
                  <a:pt x="261" y="1378"/>
                </a:lnTo>
                <a:lnTo>
                  <a:pt x="263" y="1374"/>
                </a:lnTo>
                <a:lnTo>
                  <a:pt x="263" y="1371"/>
                </a:lnTo>
                <a:lnTo>
                  <a:pt x="261" y="1366"/>
                </a:lnTo>
                <a:lnTo>
                  <a:pt x="257" y="1363"/>
                </a:lnTo>
                <a:lnTo>
                  <a:pt x="257" y="1363"/>
                </a:lnTo>
                <a:lnTo>
                  <a:pt x="249" y="1360"/>
                </a:lnTo>
                <a:lnTo>
                  <a:pt x="234" y="1354"/>
                </a:lnTo>
                <a:lnTo>
                  <a:pt x="196" y="1341"/>
                </a:lnTo>
                <a:lnTo>
                  <a:pt x="144" y="1324"/>
                </a:lnTo>
                <a:lnTo>
                  <a:pt x="164" y="1310"/>
                </a:lnTo>
                <a:lnTo>
                  <a:pt x="164" y="1204"/>
                </a:lnTo>
                <a:lnTo>
                  <a:pt x="210" y="995"/>
                </a:lnTo>
                <a:lnTo>
                  <a:pt x="294" y="1099"/>
                </a:lnTo>
                <a:lnTo>
                  <a:pt x="366" y="1330"/>
                </a:lnTo>
                <a:lnTo>
                  <a:pt x="378" y="1334"/>
                </a:lnTo>
                <a:lnTo>
                  <a:pt x="378" y="1334"/>
                </a:lnTo>
                <a:lnTo>
                  <a:pt x="378" y="1341"/>
                </a:lnTo>
                <a:lnTo>
                  <a:pt x="381" y="1354"/>
                </a:lnTo>
                <a:lnTo>
                  <a:pt x="384" y="1363"/>
                </a:lnTo>
                <a:lnTo>
                  <a:pt x="387" y="1371"/>
                </a:lnTo>
                <a:lnTo>
                  <a:pt x="390" y="1375"/>
                </a:lnTo>
                <a:lnTo>
                  <a:pt x="394" y="1380"/>
                </a:lnTo>
                <a:lnTo>
                  <a:pt x="394" y="1380"/>
                </a:lnTo>
                <a:lnTo>
                  <a:pt x="402" y="1381"/>
                </a:lnTo>
                <a:lnTo>
                  <a:pt x="411" y="1381"/>
                </a:lnTo>
                <a:lnTo>
                  <a:pt x="432" y="1380"/>
                </a:lnTo>
                <a:lnTo>
                  <a:pt x="458" y="1375"/>
                </a:lnTo>
                <a:lnTo>
                  <a:pt x="458" y="1375"/>
                </a:lnTo>
                <a:lnTo>
                  <a:pt x="463" y="1384"/>
                </a:lnTo>
                <a:lnTo>
                  <a:pt x="467" y="1392"/>
                </a:lnTo>
                <a:lnTo>
                  <a:pt x="473" y="1403"/>
                </a:lnTo>
                <a:lnTo>
                  <a:pt x="481" y="1412"/>
                </a:lnTo>
                <a:lnTo>
                  <a:pt x="490" y="1419"/>
                </a:lnTo>
                <a:lnTo>
                  <a:pt x="501" y="1424"/>
                </a:lnTo>
                <a:lnTo>
                  <a:pt x="507" y="1425"/>
                </a:lnTo>
                <a:lnTo>
                  <a:pt x="511" y="1425"/>
                </a:lnTo>
                <a:lnTo>
                  <a:pt x="511" y="1425"/>
                </a:lnTo>
                <a:lnTo>
                  <a:pt x="517" y="1424"/>
                </a:lnTo>
                <a:lnTo>
                  <a:pt x="520" y="1422"/>
                </a:lnTo>
                <a:lnTo>
                  <a:pt x="528" y="1416"/>
                </a:lnTo>
                <a:lnTo>
                  <a:pt x="532" y="1407"/>
                </a:lnTo>
                <a:lnTo>
                  <a:pt x="535" y="1400"/>
                </a:lnTo>
                <a:lnTo>
                  <a:pt x="537" y="1391"/>
                </a:lnTo>
                <a:lnTo>
                  <a:pt x="537" y="1383"/>
                </a:lnTo>
                <a:lnTo>
                  <a:pt x="537" y="1375"/>
                </a:lnTo>
                <a:lnTo>
                  <a:pt x="570" y="1363"/>
                </a:lnTo>
                <a:lnTo>
                  <a:pt x="570" y="1363"/>
                </a:lnTo>
                <a:lnTo>
                  <a:pt x="613" y="1369"/>
                </a:lnTo>
                <a:lnTo>
                  <a:pt x="613" y="1369"/>
                </a:lnTo>
                <a:lnTo>
                  <a:pt x="619" y="1369"/>
                </a:lnTo>
                <a:lnTo>
                  <a:pt x="623" y="1366"/>
                </a:lnTo>
                <a:lnTo>
                  <a:pt x="626" y="1362"/>
                </a:lnTo>
                <a:lnTo>
                  <a:pt x="629" y="1357"/>
                </a:lnTo>
                <a:lnTo>
                  <a:pt x="631" y="1351"/>
                </a:lnTo>
                <a:lnTo>
                  <a:pt x="633" y="1345"/>
                </a:lnTo>
                <a:lnTo>
                  <a:pt x="631" y="1341"/>
                </a:lnTo>
                <a:lnTo>
                  <a:pt x="629" y="1336"/>
                </a:lnTo>
                <a:lnTo>
                  <a:pt x="629" y="1336"/>
                </a:lnTo>
                <a:lnTo>
                  <a:pt x="626" y="1334"/>
                </a:lnTo>
                <a:lnTo>
                  <a:pt x="623" y="1333"/>
                </a:lnTo>
                <a:lnTo>
                  <a:pt x="617" y="1330"/>
                </a:lnTo>
                <a:lnTo>
                  <a:pt x="616" y="1330"/>
                </a:lnTo>
                <a:lnTo>
                  <a:pt x="614" y="1328"/>
                </a:lnTo>
                <a:lnTo>
                  <a:pt x="617" y="1325"/>
                </a:lnTo>
                <a:lnTo>
                  <a:pt x="622" y="1321"/>
                </a:lnTo>
                <a:lnTo>
                  <a:pt x="622" y="1321"/>
                </a:lnTo>
                <a:lnTo>
                  <a:pt x="625" y="1318"/>
                </a:lnTo>
                <a:lnTo>
                  <a:pt x="628" y="1313"/>
                </a:lnTo>
                <a:lnTo>
                  <a:pt x="631" y="1304"/>
                </a:lnTo>
                <a:lnTo>
                  <a:pt x="633" y="1295"/>
                </a:lnTo>
                <a:lnTo>
                  <a:pt x="634" y="1283"/>
                </a:lnTo>
                <a:lnTo>
                  <a:pt x="633" y="1265"/>
                </a:lnTo>
                <a:lnTo>
                  <a:pt x="633" y="1257"/>
                </a:lnTo>
                <a:lnTo>
                  <a:pt x="1019" y="1237"/>
                </a:lnTo>
                <a:lnTo>
                  <a:pt x="1034" y="1219"/>
                </a:lnTo>
                <a:lnTo>
                  <a:pt x="1045" y="1321"/>
                </a:lnTo>
                <a:lnTo>
                  <a:pt x="1039" y="1337"/>
                </a:lnTo>
                <a:lnTo>
                  <a:pt x="1039" y="1337"/>
                </a:lnTo>
                <a:lnTo>
                  <a:pt x="1033" y="1339"/>
                </a:lnTo>
                <a:lnTo>
                  <a:pt x="1027" y="1341"/>
                </a:lnTo>
                <a:lnTo>
                  <a:pt x="1021" y="1344"/>
                </a:lnTo>
                <a:lnTo>
                  <a:pt x="1015" y="1348"/>
                </a:lnTo>
                <a:lnTo>
                  <a:pt x="1008" y="1354"/>
                </a:lnTo>
                <a:lnTo>
                  <a:pt x="1004" y="1363"/>
                </a:lnTo>
                <a:lnTo>
                  <a:pt x="1002" y="1374"/>
                </a:lnTo>
                <a:lnTo>
                  <a:pt x="1002" y="1374"/>
                </a:lnTo>
                <a:lnTo>
                  <a:pt x="1004" y="1380"/>
                </a:lnTo>
                <a:lnTo>
                  <a:pt x="1004" y="1384"/>
                </a:lnTo>
                <a:lnTo>
                  <a:pt x="1007" y="1389"/>
                </a:lnTo>
                <a:lnTo>
                  <a:pt x="1010" y="1394"/>
                </a:lnTo>
                <a:lnTo>
                  <a:pt x="1016" y="1400"/>
                </a:lnTo>
                <a:lnTo>
                  <a:pt x="1025" y="1403"/>
                </a:lnTo>
                <a:lnTo>
                  <a:pt x="1034" y="1404"/>
                </a:lnTo>
                <a:lnTo>
                  <a:pt x="1045" y="1404"/>
                </a:lnTo>
                <a:lnTo>
                  <a:pt x="1052" y="1401"/>
                </a:lnTo>
                <a:lnTo>
                  <a:pt x="1060" y="1395"/>
                </a:lnTo>
                <a:lnTo>
                  <a:pt x="1060" y="1395"/>
                </a:lnTo>
                <a:lnTo>
                  <a:pt x="1065" y="1389"/>
                </a:lnTo>
                <a:lnTo>
                  <a:pt x="1068" y="1381"/>
                </a:lnTo>
                <a:lnTo>
                  <a:pt x="1068" y="1374"/>
                </a:lnTo>
                <a:lnTo>
                  <a:pt x="1068" y="1366"/>
                </a:lnTo>
                <a:lnTo>
                  <a:pt x="1065" y="1354"/>
                </a:lnTo>
                <a:lnTo>
                  <a:pt x="1062" y="1350"/>
                </a:lnTo>
                <a:lnTo>
                  <a:pt x="1062" y="1342"/>
                </a:lnTo>
                <a:lnTo>
                  <a:pt x="1062" y="1327"/>
                </a:lnTo>
                <a:lnTo>
                  <a:pt x="1062" y="1316"/>
                </a:lnTo>
                <a:lnTo>
                  <a:pt x="1062" y="1216"/>
                </a:lnTo>
                <a:lnTo>
                  <a:pt x="1081" y="1199"/>
                </a:lnTo>
                <a:lnTo>
                  <a:pt x="1110" y="1199"/>
                </a:lnTo>
                <a:lnTo>
                  <a:pt x="1118" y="1283"/>
                </a:lnTo>
                <a:lnTo>
                  <a:pt x="1106" y="1292"/>
                </a:lnTo>
                <a:lnTo>
                  <a:pt x="1106" y="1292"/>
                </a:lnTo>
                <a:lnTo>
                  <a:pt x="1101" y="1297"/>
                </a:lnTo>
                <a:lnTo>
                  <a:pt x="1090" y="1306"/>
                </a:lnTo>
                <a:lnTo>
                  <a:pt x="1084" y="1312"/>
                </a:lnTo>
                <a:lnTo>
                  <a:pt x="1081" y="1321"/>
                </a:lnTo>
                <a:lnTo>
                  <a:pt x="1078" y="1330"/>
                </a:lnTo>
                <a:lnTo>
                  <a:pt x="1080" y="1341"/>
                </a:lnTo>
                <a:lnTo>
                  <a:pt x="1080" y="1341"/>
                </a:lnTo>
                <a:lnTo>
                  <a:pt x="1081" y="1345"/>
                </a:lnTo>
                <a:lnTo>
                  <a:pt x="1084" y="1350"/>
                </a:lnTo>
                <a:lnTo>
                  <a:pt x="1087" y="1353"/>
                </a:lnTo>
                <a:lnTo>
                  <a:pt x="1090" y="1356"/>
                </a:lnTo>
                <a:lnTo>
                  <a:pt x="1099" y="1360"/>
                </a:lnTo>
                <a:lnTo>
                  <a:pt x="1109" y="1360"/>
                </a:lnTo>
                <a:lnTo>
                  <a:pt x="1116" y="1359"/>
                </a:lnTo>
                <a:lnTo>
                  <a:pt x="1125" y="1356"/>
                </a:lnTo>
                <a:lnTo>
                  <a:pt x="1131" y="1350"/>
                </a:lnTo>
                <a:lnTo>
                  <a:pt x="1134" y="1342"/>
                </a:lnTo>
                <a:lnTo>
                  <a:pt x="1134" y="1342"/>
                </a:lnTo>
                <a:lnTo>
                  <a:pt x="1136" y="1334"/>
                </a:lnTo>
                <a:lnTo>
                  <a:pt x="1136" y="1327"/>
                </a:lnTo>
                <a:lnTo>
                  <a:pt x="1134" y="1321"/>
                </a:lnTo>
                <a:lnTo>
                  <a:pt x="1133" y="1315"/>
                </a:lnTo>
                <a:lnTo>
                  <a:pt x="1128" y="1307"/>
                </a:lnTo>
                <a:lnTo>
                  <a:pt x="1125" y="1303"/>
                </a:lnTo>
                <a:lnTo>
                  <a:pt x="1125" y="1303"/>
                </a:lnTo>
                <a:lnTo>
                  <a:pt x="1125" y="1300"/>
                </a:lnTo>
                <a:lnTo>
                  <a:pt x="1128" y="1293"/>
                </a:lnTo>
                <a:lnTo>
                  <a:pt x="1131" y="1284"/>
                </a:lnTo>
                <a:lnTo>
                  <a:pt x="1131" y="1284"/>
                </a:lnTo>
                <a:lnTo>
                  <a:pt x="1134" y="1274"/>
                </a:lnTo>
                <a:lnTo>
                  <a:pt x="1136" y="1265"/>
                </a:lnTo>
                <a:lnTo>
                  <a:pt x="1137" y="1257"/>
                </a:lnTo>
                <a:lnTo>
                  <a:pt x="1137" y="1168"/>
                </a:lnTo>
                <a:lnTo>
                  <a:pt x="1086" y="1096"/>
                </a:lnTo>
                <a:lnTo>
                  <a:pt x="1093" y="794"/>
                </a:lnTo>
                <a:lnTo>
                  <a:pt x="1059" y="614"/>
                </a:lnTo>
                <a:lnTo>
                  <a:pt x="1059" y="614"/>
                </a:lnTo>
                <a:lnTo>
                  <a:pt x="1068" y="617"/>
                </a:lnTo>
                <a:lnTo>
                  <a:pt x="1074" y="622"/>
                </a:lnTo>
                <a:lnTo>
                  <a:pt x="1080" y="626"/>
                </a:lnTo>
                <a:lnTo>
                  <a:pt x="1080" y="626"/>
                </a:lnTo>
                <a:lnTo>
                  <a:pt x="1095" y="647"/>
                </a:lnTo>
                <a:lnTo>
                  <a:pt x="1104" y="659"/>
                </a:lnTo>
                <a:lnTo>
                  <a:pt x="1112" y="666"/>
                </a:lnTo>
                <a:lnTo>
                  <a:pt x="1112" y="666"/>
                </a:lnTo>
                <a:lnTo>
                  <a:pt x="1118" y="667"/>
                </a:lnTo>
                <a:lnTo>
                  <a:pt x="1125" y="667"/>
                </a:lnTo>
                <a:lnTo>
                  <a:pt x="1128" y="666"/>
                </a:lnTo>
                <a:lnTo>
                  <a:pt x="1131" y="663"/>
                </a:lnTo>
                <a:lnTo>
                  <a:pt x="1133" y="659"/>
                </a:lnTo>
                <a:lnTo>
                  <a:pt x="1133" y="653"/>
                </a:lnTo>
                <a:lnTo>
                  <a:pt x="1133" y="653"/>
                </a:lnTo>
                <a:lnTo>
                  <a:pt x="1131" y="643"/>
                </a:lnTo>
                <a:lnTo>
                  <a:pt x="1127" y="634"/>
                </a:lnTo>
                <a:lnTo>
                  <a:pt x="1118" y="620"/>
                </a:lnTo>
                <a:lnTo>
                  <a:pt x="1118" y="620"/>
                </a:lnTo>
                <a:lnTo>
                  <a:pt x="1093" y="581"/>
                </a:lnTo>
                <a:lnTo>
                  <a:pt x="1093" y="581"/>
                </a:lnTo>
                <a:lnTo>
                  <a:pt x="1092" y="582"/>
                </a:lnTo>
                <a:lnTo>
                  <a:pt x="1092" y="579"/>
                </a:lnTo>
                <a:lnTo>
                  <a:pt x="1093" y="575"/>
                </a:lnTo>
                <a:lnTo>
                  <a:pt x="1093" y="575"/>
                </a:lnTo>
                <a:lnTo>
                  <a:pt x="1098" y="568"/>
                </a:lnTo>
                <a:lnTo>
                  <a:pt x="1104" y="562"/>
                </a:lnTo>
                <a:lnTo>
                  <a:pt x="1127" y="543"/>
                </a:lnTo>
                <a:lnTo>
                  <a:pt x="1127" y="543"/>
                </a:lnTo>
                <a:lnTo>
                  <a:pt x="1151" y="520"/>
                </a:lnTo>
                <a:lnTo>
                  <a:pt x="1189" y="484"/>
                </a:lnTo>
                <a:lnTo>
                  <a:pt x="1228" y="446"/>
                </a:lnTo>
                <a:lnTo>
                  <a:pt x="1246" y="430"/>
                </a:lnTo>
                <a:lnTo>
                  <a:pt x="1262" y="418"/>
                </a:lnTo>
                <a:lnTo>
                  <a:pt x="1262" y="418"/>
                </a:lnTo>
                <a:lnTo>
                  <a:pt x="1275" y="408"/>
                </a:lnTo>
                <a:lnTo>
                  <a:pt x="1289" y="394"/>
                </a:lnTo>
                <a:lnTo>
                  <a:pt x="1301" y="380"/>
                </a:lnTo>
                <a:lnTo>
                  <a:pt x="1312" y="365"/>
                </a:lnTo>
                <a:lnTo>
                  <a:pt x="1328" y="341"/>
                </a:lnTo>
                <a:lnTo>
                  <a:pt x="1334" y="329"/>
                </a:lnTo>
                <a:lnTo>
                  <a:pt x="1334" y="329"/>
                </a:lnTo>
                <a:lnTo>
                  <a:pt x="1327" y="329"/>
                </a:lnTo>
                <a:lnTo>
                  <a:pt x="1324" y="327"/>
                </a:lnTo>
                <a:lnTo>
                  <a:pt x="1321" y="326"/>
                </a:lnTo>
                <a:lnTo>
                  <a:pt x="1321" y="326"/>
                </a:lnTo>
                <a:lnTo>
                  <a:pt x="1313" y="306"/>
                </a:lnTo>
                <a:lnTo>
                  <a:pt x="1313" y="306"/>
                </a:lnTo>
                <a:lnTo>
                  <a:pt x="1301" y="305"/>
                </a:lnTo>
                <a:lnTo>
                  <a:pt x="1287" y="303"/>
                </a:lnTo>
                <a:lnTo>
                  <a:pt x="1287" y="303"/>
                </a:lnTo>
                <a:lnTo>
                  <a:pt x="1284" y="302"/>
                </a:lnTo>
                <a:lnTo>
                  <a:pt x="1283" y="300"/>
                </a:lnTo>
                <a:lnTo>
                  <a:pt x="1280" y="300"/>
                </a:lnTo>
                <a:lnTo>
                  <a:pt x="1280" y="300"/>
                </a:lnTo>
                <a:lnTo>
                  <a:pt x="1268" y="302"/>
                </a:lnTo>
                <a:lnTo>
                  <a:pt x="1256" y="303"/>
                </a:lnTo>
                <a:lnTo>
                  <a:pt x="1256" y="303"/>
                </a:lnTo>
                <a:lnTo>
                  <a:pt x="1239" y="308"/>
                </a:lnTo>
                <a:lnTo>
                  <a:pt x="1231" y="311"/>
                </a:lnTo>
                <a:lnTo>
                  <a:pt x="1224" y="314"/>
                </a:lnTo>
                <a:lnTo>
                  <a:pt x="1224" y="314"/>
                </a:lnTo>
                <a:lnTo>
                  <a:pt x="1207" y="321"/>
                </a:lnTo>
                <a:lnTo>
                  <a:pt x="1196" y="326"/>
                </a:lnTo>
                <a:lnTo>
                  <a:pt x="1196" y="326"/>
                </a:lnTo>
                <a:lnTo>
                  <a:pt x="1198" y="317"/>
                </a:lnTo>
                <a:lnTo>
                  <a:pt x="1198" y="312"/>
                </a:lnTo>
                <a:lnTo>
                  <a:pt x="1198" y="311"/>
                </a:lnTo>
                <a:lnTo>
                  <a:pt x="1196" y="309"/>
                </a:lnTo>
                <a:lnTo>
                  <a:pt x="1196" y="309"/>
                </a:lnTo>
                <a:lnTo>
                  <a:pt x="1192" y="314"/>
                </a:lnTo>
                <a:lnTo>
                  <a:pt x="1184" y="326"/>
                </a:lnTo>
                <a:lnTo>
                  <a:pt x="1162" y="361"/>
                </a:lnTo>
                <a:lnTo>
                  <a:pt x="1136" y="400"/>
                </a:lnTo>
                <a:lnTo>
                  <a:pt x="1119" y="426"/>
                </a:lnTo>
                <a:lnTo>
                  <a:pt x="1119" y="426"/>
                </a:lnTo>
                <a:lnTo>
                  <a:pt x="1083" y="479"/>
                </a:lnTo>
                <a:lnTo>
                  <a:pt x="1052" y="528"/>
                </a:lnTo>
                <a:lnTo>
                  <a:pt x="1052" y="528"/>
                </a:lnTo>
                <a:lnTo>
                  <a:pt x="1040" y="541"/>
                </a:lnTo>
                <a:lnTo>
                  <a:pt x="1024" y="562"/>
                </a:lnTo>
                <a:lnTo>
                  <a:pt x="1001" y="588"/>
                </a:lnTo>
                <a:lnTo>
                  <a:pt x="1001" y="588"/>
                </a:lnTo>
                <a:lnTo>
                  <a:pt x="977" y="587"/>
                </a:lnTo>
                <a:lnTo>
                  <a:pt x="958" y="585"/>
                </a:lnTo>
                <a:lnTo>
                  <a:pt x="949" y="582"/>
                </a:lnTo>
                <a:lnTo>
                  <a:pt x="949" y="582"/>
                </a:lnTo>
                <a:lnTo>
                  <a:pt x="933" y="571"/>
                </a:lnTo>
                <a:lnTo>
                  <a:pt x="921" y="565"/>
                </a:lnTo>
                <a:lnTo>
                  <a:pt x="910" y="562"/>
                </a:lnTo>
                <a:lnTo>
                  <a:pt x="910" y="562"/>
                </a:lnTo>
                <a:lnTo>
                  <a:pt x="887" y="559"/>
                </a:lnTo>
                <a:lnTo>
                  <a:pt x="875" y="558"/>
                </a:lnTo>
                <a:lnTo>
                  <a:pt x="871" y="559"/>
                </a:lnTo>
                <a:lnTo>
                  <a:pt x="869" y="561"/>
                </a:lnTo>
                <a:lnTo>
                  <a:pt x="869" y="561"/>
                </a:lnTo>
                <a:lnTo>
                  <a:pt x="869" y="562"/>
                </a:lnTo>
                <a:lnTo>
                  <a:pt x="869" y="562"/>
                </a:lnTo>
                <a:lnTo>
                  <a:pt x="874" y="565"/>
                </a:lnTo>
                <a:lnTo>
                  <a:pt x="884" y="570"/>
                </a:lnTo>
                <a:lnTo>
                  <a:pt x="886" y="571"/>
                </a:lnTo>
                <a:lnTo>
                  <a:pt x="886" y="573"/>
                </a:lnTo>
                <a:lnTo>
                  <a:pt x="881" y="575"/>
                </a:lnTo>
                <a:lnTo>
                  <a:pt x="867" y="578"/>
                </a:lnTo>
                <a:lnTo>
                  <a:pt x="845" y="579"/>
                </a:lnTo>
                <a:lnTo>
                  <a:pt x="845" y="579"/>
                </a:lnTo>
                <a:lnTo>
                  <a:pt x="767" y="582"/>
                </a:lnTo>
                <a:lnTo>
                  <a:pt x="745" y="582"/>
                </a:lnTo>
                <a:lnTo>
                  <a:pt x="745" y="582"/>
                </a:lnTo>
                <a:lnTo>
                  <a:pt x="742" y="584"/>
                </a:lnTo>
                <a:lnTo>
                  <a:pt x="736" y="587"/>
                </a:lnTo>
                <a:lnTo>
                  <a:pt x="723" y="596"/>
                </a:lnTo>
                <a:lnTo>
                  <a:pt x="710" y="603"/>
                </a:lnTo>
                <a:lnTo>
                  <a:pt x="704" y="606"/>
                </a:lnTo>
                <a:lnTo>
                  <a:pt x="699" y="608"/>
                </a:lnTo>
                <a:lnTo>
                  <a:pt x="699" y="608"/>
                </a:lnTo>
                <a:lnTo>
                  <a:pt x="640" y="611"/>
                </a:lnTo>
                <a:lnTo>
                  <a:pt x="602" y="612"/>
                </a:lnTo>
                <a:lnTo>
                  <a:pt x="589" y="611"/>
                </a:lnTo>
                <a:lnTo>
                  <a:pt x="582" y="611"/>
                </a:lnTo>
                <a:lnTo>
                  <a:pt x="582" y="611"/>
                </a:lnTo>
                <a:lnTo>
                  <a:pt x="560" y="599"/>
                </a:lnTo>
                <a:lnTo>
                  <a:pt x="548" y="591"/>
                </a:lnTo>
                <a:lnTo>
                  <a:pt x="542" y="587"/>
                </a:lnTo>
                <a:lnTo>
                  <a:pt x="542" y="587"/>
                </a:lnTo>
                <a:lnTo>
                  <a:pt x="532" y="579"/>
                </a:lnTo>
                <a:lnTo>
                  <a:pt x="528" y="575"/>
                </a:lnTo>
                <a:lnTo>
                  <a:pt x="510" y="570"/>
                </a:lnTo>
                <a:lnTo>
                  <a:pt x="470" y="541"/>
                </a:lnTo>
                <a:lnTo>
                  <a:pt x="457" y="535"/>
                </a:lnTo>
                <a:lnTo>
                  <a:pt x="457" y="535"/>
                </a:lnTo>
                <a:lnTo>
                  <a:pt x="443" y="520"/>
                </a:lnTo>
                <a:lnTo>
                  <a:pt x="426" y="500"/>
                </a:lnTo>
                <a:lnTo>
                  <a:pt x="426" y="500"/>
                </a:lnTo>
                <a:lnTo>
                  <a:pt x="410" y="482"/>
                </a:lnTo>
                <a:lnTo>
                  <a:pt x="375" y="450"/>
                </a:lnTo>
                <a:lnTo>
                  <a:pt x="326" y="405"/>
                </a:lnTo>
                <a:lnTo>
                  <a:pt x="326" y="405"/>
                </a:lnTo>
                <a:lnTo>
                  <a:pt x="316" y="380"/>
                </a:lnTo>
                <a:lnTo>
                  <a:pt x="316" y="380"/>
                </a:lnTo>
                <a:lnTo>
                  <a:pt x="314" y="376"/>
                </a:lnTo>
                <a:lnTo>
                  <a:pt x="314" y="370"/>
                </a:lnTo>
                <a:lnTo>
                  <a:pt x="310" y="362"/>
                </a:lnTo>
                <a:lnTo>
                  <a:pt x="299" y="345"/>
                </a:lnTo>
                <a:lnTo>
                  <a:pt x="299" y="345"/>
                </a:lnTo>
                <a:lnTo>
                  <a:pt x="281" y="323"/>
                </a:lnTo>
                <a:lnTo>
                  <a:pt x="263" y="303"/>
                </a:lnTo>
                <a:lnTo>
                  <a:pt x="243" y="282"/>
                </a:lnTo>
                <a:lnTo>
                  <a:pt x="214" y="253"/>
                </a:lnTo>
                <a:lnTo>
                  <a:pt x="237" y="224"/>
                </a:lnTo>
                <a:lnTo>
                  <a:pt x="237" y="224"/>
                </a:lnTo>
                <a:lnTo>
                  <a:pt x="252" y="226"/>
                </a:lnTo>
                <a:lnTo>
                  <a:pt x="264" y="226"/>
                </a:lnTo>
                <a:lnTo>
                  <a:pt x="269" y="226"/>
                </a:lnTo>
                <a:lnTo>
                  <a:pt x="270" y="224"/>
                </a:lnTo>
                <a:lnTo>
                  <a:pt x="270" y="224"/>
                </a:lnTo>
                <a:lnTo>
                  <a:pt x="273" y="218"/>
                </a:lnTo>
                <a:lnTo>
                  <a:pt x="275" y="207"/>
                </a:lnTo>
                <a:lnTo>
                  <a:pt x="275" y="188"/>
                </a:lnTo>
                <a:lnTo>
                  <a:pt x="275" y="188"/>
                </a:lnTo>
                <a:lnTo>
                  <a:pt x="275" y="173"/>
                </a:lnTo>
                <a:lnTo>
                  <a:pt x="275" y="163"/>
                </a:lnTo>
                <a:lnTo>
                  <a:pt x="275" y="163"/>
                </a:lnTo>
                <a:lnTo>
                  <a:pt x="281" y="160"/>
                </a:lnTo>
                <a:lnTo>
                  <a:pt x="284" y="157"/>
                </a:lnTo>
                <a:lnTo>
                  <a:pt x="285" y="156"/>
                </a:lnTo>
                <a:lnTo>
                  <a:pt x="284" y="153"/>
                </a:lnTo>
                <a:lnTo>
                  <a:pt x="284" y="153"/>
                </a:lnTo>
                <a:lnTo>
                  <a:pt x="275" y="139"/>
                </a:lnTo>
                <a:lnTo>
                  <a:pt x="267" y="130"/>
                </a:lnTo>
                <a:lnTo>
                  <a:pt x="273" y="107"/>
                </a:lnTo>
                <a:lnTo>
                  <a:pt x="273" y="107"/>
                </a:lnTo>
                <a:lnTo>
                  <a:pt x="281" y="106"/>
                </a:lnTo>
                <a:lnTo>
                  <a:pt x="294" y="104"/>
                </a:lnTo>
                <a:lnTo>
                  <a:pt x="294" y="104"/>
                </a:lnTo>
                <a:lnTo>
                  <a:pt x="304" y="101"/>
                </a:lnTo>
                <a:lnTo>
                  <a:pt x="316" y="95"/>
                </a:lnTo>
                <a:lnTo>
                  <a:pt x="328" y="89"/>
                </a:lnTo>
                <a:lnTo>
                  <a:pt x="331" y="86"/>
                </a:lnTo>
                <a:lnTo>
                  <a:pt x="332" y="85"/>
                </a:lnTo>
                <a:lnTo>
                  <a:pt x="332" y="85"/>
                </a:lnTo>
                <a:lnTo>
                  <a:pt x="328" y="82"/>
                </a:lnTo>
                <a:lnTo>
                  <a:pt x="320" y="79"/>
                </a:lnTo>
                <a:lnTo>
                  <a:pt x="294" y="71"/>
                </a:lnTo>
                <a:lnTo>
                  <a:pt x="257" y="62"/>
                </a:lnTo>
                <a:lnTo>
                  <a:pt x="257" y="62"/>
                </a:lnTo>
                <a:close/>
                <a:moveTo>
                  <a:pt x="284" y="553"/>
                </a:moveTo>
                <a:lnTo>
                  <a:pt x="284" y="553"/>
                </a:lnTo>
                <a:lnTo>
                  <a:pt x="319" y="578"/>
                </a:lnTo>
                <a:lnTo>
                  <a:pt x="344" y="596"/>
                </a:lnTo>
                <a:lnTo>
                  <a:pt x="358" y="605"/>
                </a:lnTo>
                <a:lnTo>
                  <a:pt x="358" y="605"/>
                </a:lnTo>
                <a:lnTo>
                  <a:pt x="363" y="605"/>
                </a:lnTo>
                <a:lnTo>
                  <a:pt x="366" y="605"/>
                </a:lnTo>
                <a:lnTo>
                  <a:pt x="366" y="605"/>
                </a:lnTo>
                <a:lnTo>
                  <a:pt x="379" y="612"/>
                </a:lnTo>
                <a:lnTo>
                  <a:pt x="390" y="620"/>
                </a:lnTo>
                <a:lnTo>
                  <a:pt x="399" y="625"/>
                </a:lnTo>
                <a:lnTo>
                  <a:pt x="399" y="625"/>
                </a:lnTo>
                <a:lnTo>
                  <a:pt x="405" y="628"/>
                </a:lnTo>
                <a:lnTo>
                  <a:pt x="410" y="631"/>
                </a:lnTo>
                <a:lnTo>
                  <a:pt x="413" y="634"/>
                </a:lnTo>
                <a:lnTo>
                  <a:pt x="428" y="640"/>
                </a:lnTo>
                <a:lnTo>
                  <a:pt x="428" y="640"/>
                </a:lnTo>
                <a:lnTo>
                  <a:pt x="429" y="652"/>
                </a:lnTo>
                <a:lnTo>
                  <a:pt x="429" y="659"/>
                </a:lnTo>
                <a:lnTo>
                  <a:pt x="431" y="663"/>
                </a:lnTo>
                <a:lnTo>
                  <a:pt x="432" y="664"/>
                </a:lnTo>
                <a:lnTo>
                  <a:pt x="432" y="664"/>
                </a:lnTo>
                <a:lnTo>
                  <a:pt x="437" y="663"/>
                </a:lnTo>
                <a:lnTo>
                  <a:pt x="440" y="658"/>
                </a:lnTo>
                <a:lnTo>
                  <a:pt x="445" y="652"/>
                </a:lnTo>
                <a:lnTo>
                  <a:pt x="448" y="666"/>
                </a:lnTo>
                <a:lnTo>
                  <a:pt x="448" y="666"/>
                </a:lnTo>
                <a:lnTo>
                  <a:pt x="455" y="744"/>
                </a:lnTo>
                <a:lnTo>
                  <a:pt x="470" y="916"/>
                </a:lnTo>
                <a:lnTo>
                  <a:pt x="488" y="1092"/>
                </a:lnTo>
                <a:lnTo>
                  <a:pt x="496" y="1151"/>
                </a:lnTo>
                <a:lnTo>
                  <a:pt x="499" y="1168"/>
                </a:lnTo>
                <a:lnTo>
                  <a:pt x="502" y="1177"/>
                </a:lnTo>
                <a:lnTo>
                  <a:pt x="502" y="1177"/>
                </a:lnTo>
                <a:lnTo>
                  <a:pt x="513" y="1187"/>
                </a:lnTo>
                <a:lnTo>
                  <a:pt x="516" y="1190"/>
                </a:lnTo>
                <a:lnTo>
                  <a:pt x="516" y="1190"/>
                </a:lnTo>
                <a:lnTo>
                  <a:pt x="514" y="1193"/>
                </a:lnTo>
                <a:lnTo>
                  <a:pt x="511" y="1204"/>
                </a:lnTo>
                <a:lnTo>
                  <a:pt x="510" y="1210"/>
                </a:lnTo>
                <a:lnTo>
                  <a:pt x="510" y="1215"/>
                </a:lnTo>
                <a:lnTo>
                  <a:pt x="513" y="1219"/>
                </a:lnTo>
                <a:lnTo>
                  <a:pt x="516" y="1224"/>
                </a:lnTo>
                <a:lnTo>
                  <a:pt x="516" y="1224"/>
                </a:lnTo>
                <a:lnTo>
                  <a:pt x="519" y="1225"/>
                </a:lnTo>
                <a:lnTo>
                  <a:pt x="523" y="1227"/>
                </a:lnTo>
                <a:lnTo>
                  <a:pt x="529" y="1225"/>
                </a:lnTo>
                <a:lnTo>
                  <a:pt x="534" y="1222"/>
                </a:lnTo>
                <a:lnTo>
                  <a:pt x="537" y="1221"/>
                </a:lnTo>
                <a:lnTo>
                  <a:pt x="537" y="1221"/>
                </a:lnTo>
                <a:lnTo>
                  <a:pt x="535" y="1278"/>
                </a:lnTo>
                <a:lnTo>
                  <a:pt x="537" y="1334"/>
                </a:lnTo>
                <a:lnTo>
                  <a:pt x="537" y="1334"/>
                </a:lnTo>
                <a:lnTo>
                  <a:pt x="528" y="1336"/>
                </a:lnTo>
                <a:lnTo>
                  <a:pt x="513" y="1328"/>
                </a:lnTo>
                <a:lnTo>
                  <a:pt x="513" y="1287"/>
                </a:lnTo>
                <a:lnTo>
                  <a:pt x="513" y="1287"/>
                </a:lnTo>
                <a:lnTo>
                  <a:pt x="504" y="1272"/>
                </a:lnTo>
                <a:lnTo>
                  <a:pt x="493" y="1259"/>
                </a:lnTo>
                <a:lnTo>
                  <a:pt x="493" y="1259"/>
                </a:lnTo>
                <a:lnTo>
                  <a:pt x="479" y="1228"/>
                </a:lnTo>
                <a:lnTo>
                  <a:pt x="457" y="1178"/>
                </a:lnTo>
                <a:lnTo>
                  <a:pt x="457" y="1178"/>
                </a:lnTo>
                <a:lnTo>
                  <a:pt x="451" y="1162"/>
                </a:lnTo>
                <a:lnTo>
                  <a:pt x="443" y="1134"/>
                </a:lnTo>
                <a:lnTo>
                  <a:pt x="425" y="1064"/>
                </a:lnTo>
                <a:lnTo>
                  <a:pt x="404" y="972"/>
                </a:lnTo>
                <a:lnTo>
                  <a:pt x="338" y="875"/>
                </a:lnTo>
                <a:lnTo>
                  <a:pt x="338" y="875"/>
                </a:lnTo>
                <a:lnTo>
                  <a:pt x="320" y="837"/>
                </a:lnTo>
                <a:lnTo>
                  <a:pt x="308" y="811"/>
                </a:lnTo>
                <a:lnTo>
                  <a:pt x="305" y="804"/>
                </a:lnTo>
                <a:lnTo>
                  <a:pt x="304" y="801"/>
                </a:lnTo>
                <a:lnTo>
                  <a:pt x="304" y="801"/>
                </a:lnTo>
                <a:lnTo>
                  <a:pt x="308" y="799"/>
                </a:lnTo>
                <a:lnTo>
                  <a:pt x="314" y="796"/>
                </a:lnTo>
                <a:lnTo>
                  <a:pt x="320" y="793"/>
                </a:lnTo>
                <a:lnTo>
                  <a:pt x="322" y="790"/>
                </a:lnTo>
                <a:lnTo>
                  <a:pt x="322" y="790"/>
                </a:lnTo>
                <a:lnTo>
                  <a:pt x="288" y="664"/>
                </a:lnTo>
                <a:lnTo>
                  <a:pt x="288" y="664"/>
                </a:lnTo>
                <a:lnTo>
                  <a:pt x="285" y="608"/>
                </a:lnTo>
                <a:lnTo>
                  <a:pt x="284" y="553"/>
                </a:lnTo>
                <a:lnTo>
                  <a:pt x="284" y="553"/>
                </a:lnTo>
                <a:close/>
                <a:moveTo>
                  <a:pt x="555" y="1237"/>
                </a:moveTo>
                <a:lnTo>
                  <a:pt x="555" y="1237"/>
                </a:lnTo>
                <a:lnTo>
                  <a:pt x="563" y="1242"/>
                </a:lnTo>
                <a:lnTo>
                  <a:pt x="570" y="1246"/>
                </a:lnTo>
                <a:lnTo>
                  <a:pt x="570" y="1246"/>
                </a:lnTo>
                <a:lnTo>
                  <a:pt x="579" y="1251"/>
                </a:lnTo>
                <a:lnTo>
                  <a:pt x="587" y="1254"/>
                </a:lnTo>
                <a:lnTo>
                  <a:pt x="602" y="1257"/>
                </a:lnTo>
                <a:lnTo>
                  <a:pt x="613" y="1257"/>
                </a:lnTo>
                <a:lnTo>
                  <a:pt x="616" y="1257"/>
                </a:lnTo>
                <a:lnTo>
                  <a:pt x="616" y="1301"/>
                </a:lnTo>
                <a:lnTo>
                  <a:pt x="616" y="1301"/>
                </a:lnTo>
                <a:lnTo>
                  <a:pt x="611" y="1303"/>
                </a:lnTo>
                <a:lnTo>
                  <a:pt x="598" y="1304"/>
                </a:lnTo>
                <a:lnTo>
                  <a:pt x="598" y="1304"/>
                </a:lnTo>
                <a:lnTo>
                  <a:pt x="586" y="1307"/>
                </a:lnTo>
                <a:lnTo>
                  <a:pt x="579" y="1309"/>
                </a:lnTo>
                <a:lnTo>
                  <a:pt x="576" y="1310"/>
                </a:lnTo>
                <a:lnTo>
                  <a:pt x="576" y="1310"/>
                </a:lnTo>
                <a:lnTo>
                  <a:pt x="575" y="1313"/>
                </a:lnTo>
                <a:lnTo>
                  <a:pt x="573" y="1318"/>
                </a:lnTo>
                <a:lnTo>
                  <a:pt x="572" y="1322"/>
                </a:lnTo>
                <a:lnTo>
                  <a:pt x="570" y="1324"/>
                </a:lnTo>
                <a:lnTo>
                  <a:pt x="570" y="1324"/>
                </a:lnTo>
                <a:lnTo>
                  <a:pt x="557" y="1334"/>
                </a:lnTo>
                <a:lnTo>
                  <a:pt x="555" y="1334"/>
                </a:lnTo>
                <a:lnTo>
                  <a:pt x="555" y="1334"/>
                </a:lnTo>
                <a:lnTo>
                  <a:pt x="555" y="1237"/>
                </a:lnTo>
                <a:lnTo>
                  <a:pt x="555" y="1237"/>
                </a:lnTo>
                <a:close/>
              </a:path>
            </a:pathLst>
          </a:custGeom>
          <a:solidFill>
            <a:schemeClr val="tx1"/>
          </a:solidFill>
          <a:ln w="9525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31">
            <a:extLst>
              <a:ext uri="{FF2B5EF4-FFF2-40B4-BE49-F238E27FC236}">
                <a16:creationId xmlns:a16="http://schemas.microsoft.com/office/drawing/2014/main" id="{8C064F1B-05FF-4A0D-97F1-BD2CFF22135E}"/>
              </a:ext>
            </a:extLst>
          </p:cNvPr>
          <p:cNvSpPr>
            <a:spLocks noEditPoints="1"/>
          </p:cNvSpPr>
          <p:nvPr/>
        </p:nvSpPr>
        <p:spPr bwMode="auto">
          <a:xfrm>
            <a:off x="4733105" y="796349"/>
            <a:ext cx="592187" cy="1632215"/>
          </a:xfrm>
          <a:custGeom>
            <a:avLst/>
            <a:gdLst>
              <a:gd name="T0" fmla="*/ 124 w 480"/>
              <a:gd name="T1" fmla="*/ 14 h 1323"/>
              <a:gd name="T2" fmla="*/ 57 w 480"/>
              <a:gd name="T3" fmla="*/ 9 h 1323"/>
              <a:gd name="T4" fmla="*/ 26 w 480"/>
              <a:gd name="T5" fmla="*/ 47 h 1323"/>
              <a:gd name="T6" fmla="*/ 22 w 480"/>
              <a:gd name="T7" fmla="*/ 91 h 1323"/>
              <a:gd name="T8" fmla="*/ 27 w 480"/>
              <a:gd name="T9" fmla="*/ 128 h 1323"/>
              <a:gd name="T10" fmla="*/ 51 w 480"/>
              <a:gd name="T11" fmla="*/ 138 h 1323"/>
              <a:gd name="T12" fmla="*/ 78 w 480"/>
              <a:gd name="T13" fmla="*/ 101 h 1323"/>
              <a:gd name="T14" fmla="*/ 76 w 480"/>
              <a:gd name="T15" fmla="*/ 134 h 1323"/>
              <a:gd name="T16" fmla="*/ 92 w 480"/>
              <a:gd name="T17" fmla="*/ 166 h 1323"/>
              <a:gd name="T18" fmla="*/ 84 w 480"/>
              <a:gd name="T19" fmla="*/ 213 h 1323"/>
              <a:gd name="T20" fmla="*/ 65 w 480"/>
              <a:gd name="T21" fmla="*/ 245 h 1323"/>
              <a:gd name="T22" fmla="*/ 36 w 480"/>
              <a:gd name="T23" fmla="*/ 308 h 1323"/>
              <a:gd name="T24" fmla="*/ 11 w 480"/>
              <a:gd name="T25" fmla="*/ 402 h 1323"/>
              <a:gd name="T26" fmla="*/ 0 w 480"/>
              <a:gd name="T27" fmla="*/ 455 h 1323"/>
              <a:gd name="T28" fmla="*/ 9 w 480"/>
              <a:gd name="T29" fmla="*/ 533 h 1323"/>
              <a:gd name="T30" fmla="*/ 4 w 480"/>
              <a:gd name="T31" fmla="*/ 561 h 1323"/>
              <a:gd name="T32" fmla="*/ 9 w 480"/>
              <a:gd name="T33" fmla="*/ 590 h 1323"/>
              <a:gd name="T34" fmla="*/ 5 w 480"/>
              <a:gd name="T35" fmla="*/ 809 h 1323"/>
              <a:gd name="T36" fmla="*/ 34 w 480"/>
              <a:gd name="T37" fmla="*/ 941 h 1323"/>
              <a:gd name="T38" fmla="*/ 41 w 480"/>
              <a:gd name="T39" fmla="*/ 1158 h 1323"/>
              <a:gd name="T40" fmla="*/ 45 w 480"/>
              <a:gd name="T41" fmla="*/ 1213 h 1323"/>
              <a:gd name="T42" fmla="*/ 24 w 480"/>
              <a:gd name="T43" fmla="*/ 1277 h 1323"/>
              <a:gd name="T44" fmla="*/ 34 w 480"/>
              <a:gd name="T45" fmla="*/ 1309 h 1323"/>
              <a:gd name="T46" fmla="*/ 188 w 480"/>
              <a:gd name="T47" fmla="*/ 1320 h 1323"/>
              <a:gd name="T48" fmla="*/ 252 w 480"/>
              <a:gd name="T49" fmla="*/ 1320 h 1323"/>
              <a:gd name="T50" fmla="*/ 264 w 480"/>
              <a:gd name="T51" fmla="*/ 1296 h 1323"/>
              <a:gd name="T52" fmla="*/ 241 w 480"/>
              <a:gd name="T53" fmla="*/ 1287 h 1323"/>
              <a:gd name="T54" fmla="*/ 198 w 480"/>
              <a:gd name="T55" fmla="*/ 1263 h 1323"/>
              <a:gd name="T56" fmla="*/ 197 w 480"/>
              <a:gd name="T57" fmla="*/ 1228 h 1323"/>
              <a:gd name="T58" fmla="*/ 204 w 480"/>
              <a:gd name="T59" fmla="*/ 1184 h 1323"/>
              <a:gd name="T60" fmla="*/ 219 w 480"/>
              <a:gd name="T61" fmla="*/ 978 h 1323"/>
              <a:gd name="T62" fmla="*/ 376 w 480"/>
              <a:gd name="T63" fmla="*/ 903 h 1323"/>
              <a:gd name="T64" fmla="*/ 428 w 480"/>
              <a:gd name="T65" fmla="*/ 884 h 1323"/>
              <a:gd name="T66" fmla="*/ 463 w 480"/>
              <a:gd name="T67" fmla="*/ 722 h 1323"/>
              <a:gd name="T68" fmla="*/ 478 w 480"/>
              <a:gd name="T69" fmla="*/ 709 h 1323"/>
              <a:gd name="T70" fmla="*/ 386 w 480"/>
              <a:gd name="T71" fmla="*/ 692 h 1323"/>
              <a:gd name="T72" fmla="*/ 343 w 480"/>
              <a:gd name="T73" fmla="*/ 601 h 1323"/>
              <a:gd name="T74" fmla="*/ 307 w 480"/>
              <a:gd name="T75" fmla="*/ 561 h 1323"/>
              <a:gd name="T76" fmla="*/ 295 w 480"/>
              <a:gd name="T77" fmla="*/ 530 h 1323"/>
              <a:gd name="T78" fmla="*/ 234 w 480"/>
              <a:gd name="T79" fmla="*/ 510 h 1323"/>
              <a:gd name="T80" fmla="*/ 253 w 480"/>
              <a:gd name="T81" fmla="*/ 412 h 1323"/>
              <a:gd name="T82" fmla="*/ 247 w 480"/>
              <a:gd name="T83" fmla="*/ 370 h 1323"/>
              <a:gd name="T84" fmla="*/ 231 w 480"/>
              <a:gd name="T85" fmla="*/ 322 h 1323"/>
              <a:gd name="T86" fmla="*/ 210 w 480"/>
              <a:gd name="T87" fmla="*/ 281 h 1323"/>
              <a:gd name="T88" fmla="*/ 219 w 480"/>
              <a:gd name="T89" fmla="*/ 242 h 1323"/>
              <a:gd name="T90" fmla="*/ 242 w 480"/>
              <a:gd name="T91" fmla="*/ 205 h 1323"/>
              <a:gd name="T92" fmla="*/ 248 w 480"/>
              <a:gd name="T93" fmla="*/ 177 h 1323"/>
              <a:gd name="T94" fmla="*/ 252 w 480"/>
              <a:gd name="T95" fmla="*/ 157 h 1323"/>
              <a:gd name="T96" fmla="*/ 295 w 480"/>
              <a:gd name="T97" fmla="*/ 117 h 1323"/>
              <a:gd name="T98" fmla="*/ 237 w 480"/>
              <a:gd name="T99" fmla="*/ 96 h 1323"/>
              <a:gd name="T100" fmla="*/ 242 w 480"/>
              <a:gd name="T101" fmla="*/ 65 h 1323"/>
              <a:gd name="T102" fmla="*/ 215 w 480"/>
              <a:gd name="T103" fmla="*/ 27 h 1323"/>
              <a:gd name="T104" fmla="*/ 194 w 480"/>
              <a:gd name="T105" fmla="*/ 5 h 1323"/>
              <a:gd name="T106" fmla="*/ 161 w 480"/>
              <a:gd name="T107" fmla="*/ 0 h 1323"/>
              <a:gd name="T108" fmla="*/ 133 w 480"/>
              <a:gd name="T109" fmla="*/ 20 h 1323"/>
              <a:gd name="T110" fmla="*/ 256 w 480"/>
              <a:gd name="T111" fmla="*/ 590 h 1323"/>
              <a:gd name="T112" fmla="*/ 290 w 480"/>
              <a:gd name="T113" fmla="*/ 586 h 1323"/>
              <a:gd name="T114" fmla="*/ 325 w 480"/>
              <a:gd name="T115" fmla="*/ 611 h 1323"/>
              <a:gd name="T116" fmla="*/ 364 w 480"/>
              <a:gd name="T117" fmla="*/ 682 h 1323"/>
              <a:gd name="T118" fmla="*/ 259 w 480"/>
              <a:gd name="T119" fmla="*/ 666 h 1323"/>
              <a:gd name="T120" fmla="*/ 248 w 480"/>
              <a:gd name="T121" fmla="*/ 636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0" h="1323">
                <a:moveTo>
                  <a:pt x="133" y="20"/>
                </a:moveTo>
                <a:lnTo>
                  <a:pt x="133" y="20"/>
                </a:lnTo>
                <a:lnTo>
                  <a:pt x="133" y="19"/>
                </a:lnTo>
                <a:lnTo>
                  <a:pt x="133" y="17"/>
                </a:lnTo>
                <a:lnTo>
                  <a:pt x="132" y="16"/>
                </a:lnTo>
                <a:lnTo>
                  <a:pt x="124" y="14"/>
                </a:lnTo>
                <a:lnTo>
                  <a:pt x="110" y="11"/>
                </a:lnTo>
                <a:lnTo>
                  <a:pt x="110" y="11"/>
                </a:lnTo>
                <a:lnTo>
                  <a:pt x="89" y="8"/>
                </a:lnTo>
                <a:lnTo>
                  <a:pt x="70" y="6"/>
                </a:lnTo>
                <a:lnTo>
                  <a:pt x="63" y="6"/>
                </a:lnTo>
                <a:lnTo>
                  <a:pt x="57" y="9"/>
                </a:lnTo>
                <a:lnTo>
                  <a:pt x="49" y="11"/>
                </a:lnTo>
                <a:lnTo>
                  <a:pt x="45" y="17"/>
                </a:lnTo>
                <a:lnTo>
                  <a:pt x="45" y="17"/>
                </a:lnTo>
                <a:lnTo>
                  <a:pt x="34" y="31"/>
                </a:lnTo>
                <a:lnTo>
                  <a:pt x="30" y="38"/>
                </a:lnTo>
                <a:lnTo>
                  <a:pt x="26" y="47"/>
                </a:lnTo>
                <a:lnTo>
                  <a:pt x="24" y="56"/>
                </a:lnTo>
                <a:lnTo>
                  <a:pt x="21" y="64"/>
                </a:lnTo>
                <a:lnTo>
                  <a:pt x="21" y="73"/>
                </a:lnTo>
                <a:lnTo>
                  <a:pt x="21" y="83"/>
                </a:lnTo>
                <a:lnTo>
                  <a:pt x="21" y="83"/>
                </a:lnTo>
                <a:lnTo>
                  <a:pt x="22" y="91"/>
                </a:lnTo>
                <a:lnTo>
                  <a:pt x="25" y="100"/>
                </a:lnTo>
                <a:lnTo>
                  <a:pt x="30" y="113"/>
                </a:lnTo>
                <a:lnTo>
                  <a:pt x="31" y="118"/>
                </a:lnTo>
                <a:lnTo>
                  <a:pt x="31" y="122"/>
                </a:lnTo>
                <a:lnTo>
                  <a:pt x="31" y="126"/>
                </a:lnTo>
                <a:lnTo>
                  <a:pt x="27" y="128"/>
                </a:lnTo>
                <a:lnTo>
                  <a:pt x="27" y="128"/>
                </a:lnTo>
                <a:lnTo>
                  <a:pt x="5" y="144"/>
                </a:lnTo>
                <a:lnTo>
                  <a:pt x="35" y="138"/>
                </a:lnTo>
                <a:lnTo>
                  <a:pt x="37" y="148"/>
                </a:lnTo>
                <a:lnTo>
                  <a:pt x="51" y="138"/>
                </a:lnTo>
                <a:lnTo>
                  <a:pt x="51" y="138"/>
                </a:lnTo>
                <a:lnTo>
                  <a:pt x="58" y="132"/>
                </a:lnTo>
                <a:lnTo>
                  <a:pt x="64" y="124"/>
                </a:lnTo>
                <a:lnTo>
                  <a:pt x="70" y="116"/>
                </a:lnTo>
                <a:lnTo>
                  <a:pt x="70" y="116"/>
                </a:lnTo>
                <a:lnTo>
                  <a:pt x="75" y="106"/>
                </a:lnTo>
                <a:lnTo>
                  <a:pt x="78" y="101"/>
                </a:lnTo>
                <a:lnTo>
                  <a:pt x="80" y="98"/>
                </a:lnTo>
                <a:lnTo>
                  <a:pt x="80" y="98"/>
                </a:lnTo>
                <a:lnTo>
                  <a:pt x="78" y="114"/>
                </a:lnTo>
                <a:lnTo>
                  <a:pt x="76" y="127"/>
                </a:lnTo>
                <a:lnTo>
                  <a:pt x="76" y="132"/>
                </a:lnTo>
                <a:lnTo>
                  <a:pt x="76" y="134"/>
                </a:lnTo>
                <a:lnTo>
                  <a:pt x="76" y="134"/>
                </a:lnTo>
                <a:lnTo>
                  <a:pt x="83" y="143"/>
                </a:lnTo>
                <a:lnTo>
                  <a:pt x="90" y="154"/>
                </a:lnTo>
                <a:lnTo>
                  <a:pt x="90" y="154"/>
                </a:lnTo>
                <a:lnTo>
                  <a:pt x="92" y="159"/>
                </a:lnTo>
                <a:lnTo>
                  <a:pt x="92" y="166"/>
                </a:lnTo>
                <a:lnTo>
                  <a:pt x="92" y="183"/>
                </a:lnTo>
                <a:lnTo>
                  <a:pt x="90" y="199"/>
                </a:lnTo>
                <a:lnTo>
                  <a:pt x="89" y="205"/>
                </a:lnTo>
                <a:lnTo>
                  <a:pt x="86" y="209"/>
                </a:lnTo>
                <a:lnTo>
                  <a:pt x="86" y="209"/>
                </a:lnTo>
                <a:lnTo>
                  <a:pt x="84" y="213"/>
                </a:lnTo>
                <a:lnTo>
                  <a:pt x="81" y="215"/>
                </a:lnTo>
                <a:lnTo>
                  <a:pt x="79" y="218"/>
                </a:lnTo>
                <a:lnTo>
                  <a:pt x="74" y="226"/>
                </a:lnTo>
                <a:lnTo>
                  <a:pt x="74" y="226"/>
                </a:lnTo>
                <a:lnTo>
                  <a:pt x="69" y="236"/>
                </a:lnTo>
                <a:lnTo>
                  <a:pt x="65" y="245"/>
                </a:lnTo>
                <a:lnTo>
                  <a:pt x="61" y="258"/>
                </a:lnTo>
                <a:lnTo>
                  <a:pt x="61" y="258"/>
                </a:lnTo>
                <a:lnTo>
                  <a:pt x="53" y="274"/>
                </a:lnTo>
                <a:lnTo>
                  <a:pt x="41" y="297"/>
                </a:lnTo>
                <a:lnTo>
                  <a:pt x="41" y="297"/>
                </a:lnTo>
                <a:lnTo>
                  <a:pt x="36" y="308"/>
                </a:lnTo>
                <a:lnTo>
                  <a:pt x="35" y="316"/>
                </a:lnTo>
                <a:lnTo>
                  <a:pt x="31" y="327"/>
                </a:lnTo>
                <a:lnTo>
                  <a:pt x="31" y="327"/>
                </a:lnTo>
                <a:lnTo>
                  <a:pt x="22" y="365"/>
                </a:lnTo>
                <a:lnTo>
                  <a:pt x="15" y="391"/>
                </a:lnTo>
                <a:lnTo>
                  <a:pt x="11" y="402"/>
                </a:lnTo>
                <a:lnTo>
                  <a:pt x="9" y="412"/>
                </a:lnTo>
                <a:lnTo>
                  <a:pt x="9" y="412"/>
                </a:lnTo>
                <a:lnTo>
                  <a:pt x="5" y="421"/>
                </a:lnTo>
                <a:lnTo>
                  <a:pt x="3" y="431"/>
                </a:lnTo>
                <a:lnTo>
                  <a:pt x="2" y="442"/>
                </a:lnTo>
                <a:lnTo>
                  <a:pt x="0" y="455"/>
                </a:lnTo>
                <a:lnTo>
                  <a:pt x="0" y="479"/>
                </a:lnTo>
                <a:lnTo>
                  <a:pt x="2" y="502"/>
                </a:lnTo>
                <a:lnTo>
                  <a:pt x="2" y="502"/>
                </a:lnTo>
                <a:lnTo>
                  <a:pt x="3" y="514"/>
                </a:lnTo>
                <a:lnTo>
                  <a:pt x="5" y="521"/>
                </a:lnTo>
                <a:lnTo>
                  <a:pt x="9" y="533"/>
                </a:lnTo>
                <a:lnTo>
                  <a:pt x="10" y="537"/>
                </a:lnTo>
                <a:lnTo>
                  <a:pt x="10" y="542"/>
                </a:lnTo>
                <a:lnTo>
                  <a:pt x="10" y="547"/>
                </a:lnTo>
                <a:lnTo>
                  <a:pt x="9" y="552"/>
                </a:lnTo>
                <a:lnTo>
                  <a:pt x="9" y="552"/>
                </a:lnTo>
                <a:lnTo>
                  <a:pt x="4" y="561"/>
                </a:lnTo>
                <a:lnTo>
                  <a:pt x="0" y="566"/>
                </a:lnTo>
                <a:lnTo>
                  <a:pt x="0" y="571"/>
                </a:lnTo>
                <a:lnTo>
                  <a:pt x="2" y="577"/>
                </a:lnTo>
                <a:lnTo>
                  <a:pt x="2" y="577"/>
                </a:lnTo>
                <a:lnTo>
                  <a:pt x="5" y="585"/>
                </a:lnTo>
                <a:lnTo>
                  <a:pt x="9" y="590"/>
                </a:lnTo>
                <a:lnTo>
                  <a:pt x="11" y="595"/>
                </a:lnTo>
                <a:lnTo>
                  <a:pt x="11" y="595"/>
                </a:lnTo>
                <a:lnTo>
                  <a:pt x="9" y="668"/>
                </a:lnTo>
                <a:lnTo>
                  <a:pt x="6" y="738"/>
                </a:lnTo>
                <a:lnTo>
                  <a:pt x="5" y="809"/>
                </a:lnTo>
                <a:lnTo>
                  <a:pt x="5" y="809"/>
                </a:lnTo>
                <a:lnTo>
                  <a:pt x="6" y="840"/>
                </a:lnTo>
                <a:lnTo>
                  <a:pt x="10" y="865"/>
                </a:lnTo>
                <a:lnTo>
                  <a:pt x="14" y="884"/>
                </a:lnTo>
                <a:lnTo>
                  <a:pt x="20" y="902"/>
                </a:lnTo>
                <a:lnTo>
                  <a:pt x="30" y="929"/>
                </a:lnTo>
                <a:lnTo>
                  <a:pt x="34" y="941"/>
                </a:lnTo>
                <a:lnTo>
                  <a:pt x="35" y="953"/>
                </a:lnTo>
                <a:lnTo>
                  <a:pt x="35" y="953"/>
                </a:lnTo>
                <a:lnTo>
                  <a:pt x="36" y="1061"/>
                </a:lnTo>
                <a:lnTo>
                  <a:pt x="38" y="1123"/>
                </a:lnTo>
                <a:lnTo>
                  <a:pt x="41" y="1158"/>
                </a:lnTo>
                <a:lnTo>
                  <a:pt x="41" y="1158"/>
                </a:lnTo>
                <a:lnTo>
                  <a:pt x="45" y="1172"/>
                </a:lnTo>
                <a:lnTo>
                  <a:pt x="47" y="1185"/>
                </a:lnTo>
                <a:lnTo>
                  <a:pt x="48" y="1193"/>
                </a:lnTo>
                <a:lnTo>
                  <a:pt x="48" y="1199"/>
                </a:lnTo>
                <a:lnTo>
                  <a:pt x="47" y="1206"/>
                </a:lnTo>
                <a:lnTo>
                  <a:pt x="45" y="1213"/>
                </a:lnTo>
                <a:lnTo>
                  <a:pt x="45" y="1213"/>
                </a:lnTo>
                <a:lnTo>
                  <a:pt x="37" y="1231"/>
                </a:lnTo>
                <a:lnTo>
                  <a:pt x="31" y="1250"/>
                </a:lnTo>
                <a:lnTo>
                  <a:pt x="25" y="1272"/>
                </a:lnTo>
                <a:lnTo>
                  <a:pt x="25" y="1272"/>
                </a:lnTo>
                <a:lnTo>
                  <a:pt x="24" y="1277"/>
                </a:lnTo>
                <a:lnTo>
                  <a:pt x="24" y="1283"/>
                </a:lnTo>
                <a:lnTo>
                  <a:pt x="24" y="1291"/>
                </a:lnTo>
                <a:lnTo>
                  <a:pt x="26" y="1298"/>
                </a:lnTo>
                <a:lnTo>
                  <a:pt x="29" y="1304"/>
                </a:lnTo>
                <a:lnTo>
                  <a:pt x="31" y="1307"/>
                </a:lnTo>
                <a:lnTo>
                  <a:pt x="34" y="1309"/>
                </a:lnTo>
                <a:lnTo>
                  <a:pt x="37" y="1310"/>
                </a:lnTo>
                <a:lnTo>
                  <a:pt x="41" y="1312"/>
                </a:lnTo>
                <a:lnTo>
                  <a:pt x="41" y="1312"/>
                </a:lnTo>
                <a:lnTo>
                  <a:pt x="119" y="1318"/>
                </a:lnTo>
                <a:lnTo>
                  <a:pt x="165" y="1320"/>
                </a:lnTo>
                <a:lnTo>
                  <a:pt x="188" y="1320"/>
                </a:lnTo>
                <a:lnTo>
                  <a:pt x="188" y="1320"/>
                </a:lnTo>
                <a:lnTo>
                  <a:pt x="202" y="1322"/>
                </a:lnTo>
                <a:lnTo>
                  <a:pt x="225" y="1323"/>
                </a:lnTo>
                <a:lnTo>
                  <a:pt x="237" y="1323"/>
                </a:lnTo>
                <a:lnTo>
                  <a:pt x="248" y="1322"/>
                </a:lnTo>
                <a:lnTo>
                  <a:pt x="252" y="1320"/>
                </a:lnTo>
                <a:lnTo>
                  <a:pt x="256" y="1319"/>
                </a:lnTo>
                <a:lnTo>
                  <a:pt x="258" y="1317"/>
                </a:lnTo>
                <a:lnTo>
                  <a:pt x="259" y="1314"/>
                </a:lnTo>
                <a:lnTo>
                  <a:pt x="259" y="1314"/>
                </a:lnTo>
                <a:lnTo>
                  <a:pt x="262" y="1303"/>
                </a:lnTo>
                <a:lnTo>
                  <a:pt x="264" y="1296"/>
                </a:lnTo>
                <a:lnTo>
                  <a:pt x="263" y="1292"/>
                </a:lnTo>
                <a:lnTo>
                  <a:pt x="262" y="1290"/>
                </a:lnTo>
                <a:lnTo>
                  <a:pt x="258" y="1288"/>
                </a:lnTo>
                <a:lnTo>
                  <a:pt x="253" y="1288"/>
                </a:lnTo>
                <a:lnTo>
                  <a:pt x="253" y="1288"/>
                </a:lnTo>
                <a:lnTo>
                  <a:pt x="241" y="1287"/>
                </a:lnTo>
                <a:lnTo>
                  <a:pt x="235" y="1286"/>
                </a:lnTo>
                <a:lnTo>
                  <a:pt x="228" y="1285"/>
                </a:lnTo>
                <a:lnTo>
                  <a:pt x="221" y="1281"/>
                </a:lnTo>
                <a:lnTo>
                  <a:pt x="214" y="1276"/>
                </a:lnTo>
                <a:lnTo>
                  <a:pt x="205" y="1270"/>
                </a:lnTo>
                <a:lnTo>
                  <a:pt x="198" y="1263"/>
                </a:lnTo>
                <a:lnTo>
                  <a:pt x="198" y="1263"/>
                </a:lnTo>
                <a:lnTo>
                  <a:pt x="177" y="1240"/>
                </a:lnTo>
                <a:lnTo>
                  <a:pt x="175" y="1236"/>
                </a:lnTo>
                <a:lnTo>
                  <a:pt x="175" y="1236"/>
                </a:lnTo>
                <a:lnTo>
                  <a:pt x="188" y="1232"/>
                </a:lnTo>
                <a:lnTo>
                  <a:pt x="197" y="1228"/>
                </a:lnTo>
                <a:lnTo>
                  <a:pt x="199" y="1226"/>
                </a:lnTo>
                <a:lnTo>
                  <a:pt x="200" y="1223"/>
                </a:lnTo>
                <a:lnTo>
                  <a:pt x="200" y="1223"/>
                </a:lnTo>
                <a:lnTo>
                  <a:pt x="202" y="1210"/>
                </a:lnTo>
                <a:lnTo>
                  <a:pt x="204" y="1184"/>
                </a:lnTo>
                <a:lnTo>
                  <a:pt x="204" y="1184"/>
                </a:lnTo>
                <a:lnTo>
                  <a:pt x="212" y="1134"/>
                </a:lnTo>
                <a:lnTo>
                  <a:pt x="215" y="1105"/>
                </a:lnTo>
                <a:lnTo>
                  <a:pt x="218" y="1083"/>
                </a:lnTo>
                <a:lnTo>
                  <a:pt x="218" y="1083"/>
                </a:lnTo>
                <a:lnTo>
                  <a:pt x="219" y="1043"/>
                </a:lnTo>
                <a:lnTo>
                  <a:pt x="219" y="978"/>
                </a:lnTo>
                <a:lnTo>
                  <a:pt x="220" y="891"/>
                </a:lnTo>
                <a:lnTo>
                  <a:pt x="220" y="891"/>
                </a:lnTo>
                <a:lnTo>
                  <a:pt x="248" y="893"/>
                </a:lnTo>
                <a:lnTo>
                  <a:pt x="311" y="899"/>
                </a:lnTo>
                <a:lnTo>
                  <a:pt x="345" y="902"/>
                </a:lnTo>
                <a:lnTo>
                  <a:pt x="376" y="903"/>
                </a:lnTo>
                <a:lnTo>
                  <a:pt x="399" y="903"/>
                </a:lnTo>
                <a:lnTo>
                  <a:pt x="406" y="902"/>
                </a:lnTo>
                <a:lnTo>
                  <a:pt x="410" y="900"/>
                </a:lnTo>
                <a:lnTo>
                  <a:pt x="410" y="900"/>
                </a:lnTo>
                <a:lnTo>
                  <a:pt x="424" y="889"/>
                </a:lnTo>
                <a:lnTo>
                  <a:pt x="428" y="884"/>
                </a:lnTo>
                <a:lnTo>
                  <a:pt x="429" y="881"/>
                </a:lnTo>
                <a:lnTo>
                  <a:pt x="429" y="881"/>
                </a:lnTo>
                <a:lnTo>
                  <a:pt x="444" y="801"/>
                </a:lnTo>
                <a:lnTo>
                  <a:pt x="458" y="725"/>
                </a:lnTo>
                <a:lnTo>
                  <a:pt x="458" y="725"/>
                </a:lnTo>
                <a:lnTo>
                  <a:pt x="463" y="722"/>
                </a:lnTo>
                <a:lnTo>
                  <a:pt x="472" y="719"/>
                </a:lnTo>
                <a:lnTo>
                  <a:pt x="477" y="716"/>
                </a:lnTo>
                <a:lnTo>
                  <a:pt x="479" y="714"/>
                </a:lnTo>
                <a:lnTo>
                  <a:pt x="480" y="711"/>
                </a:lnTo>
                <a:lnTo>
                  <a:pt x="478" y="709"/>
                </a:lnTo>
                <a:lnTo>
                  <a:pt x="478" y="709"/>
                </a:lnTo>
                <a:lnTo>
                  <a:pt x="472" y="706"/>
                </a:lnTo>
                <a:lnTo>
                  <a:pt x="460" y="704"/>
                </a:lnTo>
                <a:lnTo>
                  <a:pt x="429" y="699"/>
                </a:lnTo>
                <a:lnTo>
                  <a:pt x="387" y="695"/>
                </a:lnTo>
                <a:lnTo>
                  <a:pt x="387" y="695"/>
                </a:lnTo>
                <a:lnTo>
                  <a:pt x="386" y="692"/>
                </a:lnTo>
                <a:lnTo>
                  <a:pt x="382" y="679"/>
                </a:lnTo>
                <a:lnTo>
                  <a:pt x="375" y="658"/>
                </a:lnTo>
                <a:lnTo>
                  <a:pt x="361" y="630"/>
                </a:lnTo>
                <a:lnTo>
                  <a:pt x="361" y="630"/>
                </a:lnTo>
                <a:lnTo>
                  <a:pt x="352" y="614"/>
                </a:lnTo>
                <a:lnTo>
                  <a:pt x="343" y="601"/>
                </a:lnTo>
                <a:lnTo>
                  <a:pt x="333" y="590"/>
                </a:lnTo>
                <a:lnTo>
                  <a:pt x="325" y="581"/>
                </a:lnTo>
                <a:lnTo>
                  <a:pt x="311" y="569"/>
                </a:lnTo>
                <a:lnTo>
                  <a:pt x="305" y="565"/>
                </a:lnTo>
                <a:lnTo>
                  <a:pt x="305" y="565"/>
                </a:lnTo>
                <a:lnTo>
                  <a:pt x="307" y="561"/>
                </a:lnTo>
                <a:lnTo>
                  <a:pt x="307" y="557"/>
                </a:lnTo>
                <a:lnTo>
                  <a:pt x="309" y="552"/>
                </a:lnTo>
                <a:lnTo>
                  <a:pt x="309" y="545"/>
                </a:lnTo>
                <a:lnTo>
                  <a:pt x="306" y="539"/>
                </a:lnTo>
                <a:lnTo>
                  <a:pt x="302" y="533"/>
                </a:lnTo>
                <a:lnTo>
                  <a:pt x="295" y="530"/>
                </a:lnTo>
                <a:lnTo>
                  <a:pt x="295" y="530"/>
                </a:lnTo>
                <a:lnTo>
                  <a:pt x="286" y="525"/>
                </a:lnTo>
                <a:lnTo>
                  <a:pt x="277" y="521"/>
                </a:lnTo>
                <a:lnTo>
                  <a:pt x="257" y="515"/>
                </a:lnTo>
                <a:lnTo>
                  <a:pt x="234" y="510"/>
                </a:lnTo>
                <a:lnTo>
                  <a:pt x="234" y="510"/>
                </a:lnTo>
                <a:lnTo>
                  <a:pt x="236" y="496"/>
                </a:lnTo>
                <a:lnTo>
                  <a:pt x="240" y="471"/>
                </a:lnTo>
                <a:lnTo>
                  <a:pt x="240" y="471"/>
                </a:lnTo>
                <a:lnTo>
                  <a:pt x="245" y="441"/>
                </a:lnTo>
                <a:lnTo>
                  <a:pt x="248" y="426"/>
                </a:lnTo>
                <a:lnTo>
                  <a:pt x="253" y="412"/>
                </a:lnTo>
                <a:lnTo>
                  <a:pt x="253" y="412"/>
                </a:lnTo>
                <a:lnTo>
                  <a:pt x="255" y="408"/>
                </a:lnTo>
                <a:lnTo>
                  <a:pt x="255" y="403"/>
                </a:lnTo>
                <a:lnTo>
                  <a:pt x="255" y="393"/>
                </a:lnTo>
                <a:lnTo>
                  <a:pt x="251" y="381"/>
                </a:lnTo>
                <a:lnTo>
                  <a:pt x="247" y="370"/>
                </a:lnTo>
                <a:lnTo>
                  <a:pt x="240" y="348"/>
                </a:lnTo>
                <a:lnTo>
                  <a:pt x="234" y="337"/>
                </a:lnTo>
                <a:lnTo>
                  <a:pt x="234" y="337"/>
                </a:lnTo>
                <a:lnTo>
                  <a:pt x="232" y="333"/>
                </a:lnTo>
                <a:lnTo>
                  <a:pt x="232" y="328"/>
                </a:lnTo>
                <a:lnTo>
                  <a:pt x="231" y="322"/>
                </a:lnTo>
                <a:lnTo>
                  <a:pt x="228" y="313"/>
                </a:lnTo>
                <a:lnTo>
                  <a:pt x="228" y="313"/>
                </a:lnTo>
                <a:lnTo>
                  <a:pt x="221" y="305"/>
                </a:lnTo>
                <a:lnTo>
                  <a:pt x="218" y="295"/>
                </a:lnTo>
                <a:lnTo>
                  <a:pt x="214" y="286"/>
                </a:lnTo>
                <a:lnTo>
                  <a:pt x="210" y="281"/>
                </a:lnTo>
                <a:lnTo>
                  <a:pt x="210" y="281"/>
                </a:lnTo>
                <a:lnTo>
                  <a:pt x="194" y="262"/>
                </a:lnTo>
                <a:lnTo>
                  <a:pt x="194" y="238"/>
                </a:lnTo>
                <a:lnTo>
                  <a:pt x="194" y="238"/>
                </a:lnTo>
                <a:lnTo>
                  <a:pt x="208" y="241"/>
                </a:lnTo>
                <a:lnTo>
                  <a:pt x="219" y="242"/>
                </a:lnTo>
                <a:lnTo>
                  <a:pt x="224" y="241"/>
                </a:lnTo>
                <a:lnTo>
                  <a:pt x="228" y="238"/>
                </a:lnTo>
                <a:lnTo>
                  <a:pt x="228" y="238"/>
                </a:lnTo>
                <a:lnTo>
                  <a:pt x="232" y="230"/>
                </a:lnTo>
                <a:lnTo>
                  <a:pt x="239" y="218"/>
                </a:lnTo>
                <a:lnTo>
                  <a:pt x="242" y="205"/>
                </a:lnTo>
                <a:lnTo>
                  <a:pt x="243" y="200"/>
                </a:lnTo>
                <a:lnTo>
                  <a:pt x="243" y="197"/>
                </a:lnTo>
                <a:lnTo>
                  <a:pt x="243" y="197"/>
                </a:lnTo>
                <a:lnTo>
                  <a:pt x="240" y="181"/>
                </a:lnTo>
                <a:lnTo>
                  <a:pt x="240" y="181"/>
                </a:lnTo>
                <a:lnTo>
                  <a:pt x="248" y="177"/>
                </a:lnTo>
                <a:lnTo>
                  <a:pt x="253" y="173"/>
                </a:lnTo>
                <a:lnTo>
                  <a:pt x="256" y="172"/>
                </a:lnTo>
                <a:lnTo>
                  <a:pt x="257" y="171"/>
                </a:lnTo>
                <a:lnTo>
                  <a:pt x="257" y="171"/>
                </a:lnTo>
                <a:lnTo>
                  <a:pt x="255" y="166"/>
                </a:lnTo>
                <a:lnTo>
                  <a:pt x="252" y="157"/>
                </a:lnTo>
                <a:lnTo>
                  <a:pt x="247" y="148"/>
                </a:lnTo>
                <a:lnTo>
                  <a:pt x="247" y="128"/>
                </a:lnTo>
                <a:lnTo>
                  <a:pt x="247" y="128"/>
                </a:lnTo>
                <a:lnTo>
                  <a:pt x="274" y="123"/>
                </a:lnTo>
                <a:lnTo>
                  <a:pt x="290" y="119"/>
                </a:lnTo>
                <a:lnTo>
                  <a:pt x="295" y="117"/>
                </a:lnTo>
                <a:lnTo>
                  <a:pt x="296" y="116"/>
                </a:lnTo>
                <a:lnTo>
                  <a:pt x="295" y="116"/>
                </a:lnTo>
                <a:lnTo>
                  <a:pt x="295" y="116"/>
                </a:lnTo>
                <a:lnTo>
                  <a:pt x="284" y="110"/>
                </a:lnTo>
                <a:lnTo>
                  <a:pt x="264" y="103"/>
                </a:lnTo>
                <a:lnTo>
                  <a:pt x="237" y="96"/>
                </a:lnTo>
                <a:lnTo>
                  <a:pt x="237" y="96"/>
                </a:lnTo>
                <a:lnTo>
                  <a:pt x="239" y="92"/>
                </a:lnTo>
                <a:lnTo>
                  <a:pt x="242" y="83"/>
                </a:lnTo>
                <a:lnTo>
                  <a:pt x="243" y="76"/>
                </a:lnTo>
                <a:lnTo>
                  <a:pt x="243" y="70"/>
                </a:lnTo>
                <a:lnTo>
                  <a:pt x="242" y="65"/>
                </a:lnTo>
                <a:lnTo>
                  <a:pt x="240" y="59"/>
                </a:lnTo>
                <a:lnTo>
                  <a:pt x="240" y="59"/>
                </a:lnTo>
                <a:lnTo>
                  <a:pt x="226" y="41"/>
                </a:lnTo>
                <a:lnTo>
                  <a:pt x="218" y="31"/>
                </a:lnTo>
                <a:lnTo>
                  <a:pt x="218" y="31"/>
                </a:lnTo>
                <a:lnTo>
                  <a:pt x="215" y="27"/>
                </a:lnTo>
                <a:lnTo>
                  <a:pt x="214" y="24"/>
                </a:lnTo>
                <a:lnTo>
                  <a:pt x="210" y="19"/>
                </a:lnTo>
                <a:lnTo>
                  <a:pt x="204" y="14"/>
                </a:lnTo>
                <a:lnTo>
                  <a:pt x="204" y="14"/>
                </a:lnTo>
                <a:lnTo>
                  <a:pt x="198" y="9"/>
                </a:lnTo>
                <a:lnTo>
                  <a:pt x="194" y="5"/>
                </a:lnTo>
                <a:lnTo>
                  <a:pt x="192" y="4"/>
                </a:lnTo>
                <a:lnTo>
                  <a:pt x="189" y="3"/>
                </a:lnTo>
                <a:lnTo>
                  <a:pt x="185" y="1"/>
                </a:lnTo>
                <a:lnTo>
                  <a:pt x="178" y="1"/>
                </a:lnTo>
                <a:lnTo>
                  <a:pt x="178" y="1"/>
                </a:lnTo>
                <a:lnTo>
                  <a:pt x="161" y="0"/>
                </a:lnTo>
                <a:lnTo>
                  <a:pt x="159" y="0"/>
                </a:lnTo>
                <a:lnTo>
                  <a:pt x="155" y="1"/>
                </a:lnTo>
                <a:lnTo>
                  <a:pt x="155" y="1"/>
                </a:lnTo>
                <a:lnTo>
                  <a:pt x="150" y="4"/>
                </a:lnTo>
                <a:lnTo>
                  <a:pt x="143" y="10"/>
                </a:lnTo>
                <a:lnTo>
                  <a:pt x="133" y="20"/>
                </a:lnTo>
                <a:lnTo>
                  <a:pt x="133" y="20"/>
                </a:lnTo>
                <a:close/>
                <a:moveTo>
                  <a:pt x="247" y="581"/>
                </a:moveTo>
                <a:lnTo>
                  <a:pt x="247" y="581"/>
                </a:lnTo>
                <a:lnTo>
                  <a:pt x="247" y="582"/>
                </a:lnTo>
                <a:lnTo>
                  <a:pt x="251" y="587"/>
                </a:lnTo>
                <a:lnTo>
                  <a:pt x="256" y="590"/>
                </a:lnTo>
                <a:lnTo>
                  <a:pt x="259" y="591"/>
                </a:lnTo>
                <a:lnTo>
                  <a:pt x="263" y="591"/>
                </a:lnTo>
                <a:lnTo>
                  <a:pt x="263" y="591"/>
                </a:lnTo>
                <a:lnTo>
                  <a:pt x="280" y="588"/>
                </a:lnTo>
                <a:lnTo>
                  <a:pt x="288" y="587"/>
                </a:lnTo>
                <a:lnTo>
                  <a:pt x="290" y="586"/>
                </a:lnTo>
                <a:lnTo>
                  <a:pt x="293" y="585"/>
                </a:lnTo>
                <a:lnTo>
                  <a:pt x="293" y="585"/>
                </a:lnTo>
                <a:lnTo>
                  <a:pt x="298" y="587"/>
                </a:lnTo>
                <a:lnTo>
                  <a:pt x="309" y="596"/>
                </a:lnTo>
                <a:lnTo>
                  <a:pt x="317" y="602"/>
                </a:lnTo>
                <a:lnTo>
                  <a:pt x="325" y="611"/>
                </a:lnTo>
                <a:lnTo>
                  <a:pt x="333" y="620"/>
                </a:lnTo>
                <a:lnTo>
                  <a:pt x="342" y="633"/>
                </a:lnTo>
                <a:lnTo>
                  <a:pt x="342" y="633"/>
                </a:lnTo>
                <a:lnTo>
                  <a:pt x="354" y="656"/>
                </a:lnTo>
                <a:lnTo>
                  <a:pt x="361" y="673"/>
                </a:lnTo>
                <a:lnTo>
                  <a:pt x="364" y="682"/>
                </a:lnTo>
                <a:lnTo>
                  <a:pt x="364" y="685"/>
                </a:lnTo>
                <a:lnTo>
                  <a:pt x="253" y="682"/>
                </a:lnTo>
                <a:lnTo>
                  <a:pt x="253" y="682"/>
                </a:lnTo>
                <a:lnTo>
                  <a:pt x="257" y="676"/>
                </a:lnTo>
                <a:lnTo>
                  <a:pt x="258" y="671"/>
                </a:lnTo>
                <a:lnTo>
                  <a:pt x="259" y="666"/>
                </a:lnTo>
                <a:lnTo>
                  <a:pt x="259" y="666"/>
                </a:lnTo>
                <a:lnTo>
                  <a:pt x="259" y="657"/>
                </a:lnTo>
                <a:lnTo>
                  <a:pt x="258" y="654"/>
                </a:lnTo>
                <a:lnTo>
                  <a:pt x="257" y="650"/>
                </a:lnTo>
                <a:lnTo>
                  <a:pt x="257" y="650"/>
                </a:lnTo>
                <a:lnTo>
                  <a:pt x="248" y="636"/>
                </a:lnTo>
                <a:lnTo>
                  <a:pt x="245" y="628"/>
                </a:lnTo>
                <a:lnTo>
                  <a:pt x="243" y="624"/>
                </a:lnTo>
                <a:lnTo>
                  <a:pt x="243" y="624"/>
                </a:lnTo>
                <a:lnTo>
                  <a:pt x="247" y="581"/>
                </a:lnTo>
                <a:lnTo>
                  <a:pt x="247" y="58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5">
            <a:extLst>
              <a:ext uri="{FF2B5EF4-FFF2-40B4-BE49-F238E27FC236}">
                <a16:creationId xmlns:a16="http://schemas.microsoft.com/office/drawing/2014/main" id="{35B1CA98-99FC-4AFE-A4C8-BD10B25EC6A4}"/>
              </a:ext>
            </a:extLst>
          </p:cNvPr>
          <p:cNvSpPr>
            <a:spLocks noEditPoints="1"/>
          </p:cNvSpPr>
          <p:nvPr/>
        </p:nvSpPr>
        <p:spPr bwMode="auto">
          <a:xfrm>
            <a:off x="476750" y="2892134"/>
            <a:ext cx="1448779" cy="1465924"/>
          </a:xfrm>
          <a:custGeom>
            <a:avLst/>
            <a:gdLst>
              <a:gd name="T0" fmla="*/ 78 w 1521"/>
              <a:gd name="T1" fmla="*/ 194 h 1539"/>
              <a:gd name="T2" fmla="*/ 43 w 1521"/>
              <a:gd name="T3" fmla="*/ 264 h 1539"/>
              <a:gd name="T4" fmla="*/ 0 w 1521"/>
              <a:gd name="T5" fmla="*/ 598 h 1539"/>
              <a:gd name="T6" fmla="*/ 28 w 1521"/>
              <a:gd name="T7" fmla="*/ 718 h 1539"/>
              <a:gd name="T8" fmla="*/ 20 w 1521"/>
              <a:gd name="T9" fmla="*/ 874 h 1539"/>
              <a:gd name="T10" fmla="*/ 74 w 1521"/>
              <a:gd name="T11" fmla="*/ 962 h 1539"/>
              <a:gd name="T12" fmla="*/ 82 w 1521"/>
              <a:gd name="T13" fmla="*/ 1005 h 1539"/>
              <a:gd name="T14" fmla="*/ 92 w 1521"/>
              <a:gd name="T15" fmla="*/ 1244 h 1539"/>
              <a:gd name="T16" fmla="*/ 164 w 1521"/>
              <a:gd name="T17" fmla="*/ 1396 h 1539"/>
              <a:gd name="T18" fmla="*/ 223 w 1521"/>
              <a:gd name="T19" fmla="*/ 1450 h 1539"/>
              <a:gd name="T20" fmla="*/ 334 w 1521"/>
              <a:gd name="T21" fmla="*/ 1492 h 1539"/>
              <a:gd name="T22" fmla="*/ 370 w 1521"/>
              <a:gd name="T23" fmla="*/ 1378 h 1539"/>
              <a:gd name="T24" fmla="*/ 362 w 1521"/>
              <a:gd name="T25" fmla="*/ 1283 h 1539"/>
              <a:gd name="T26" fmla="*/ 394 w 1521"/>
              <a:gd name="T27" fmla="*/ 1148 h 1539"/>
              <a:gd name="T28" fmla="*/ 434 w 1521"/>
              <a:gd name="T29" fmla="*/ 874 h 1539"/>
              <a:gd name="T30" fmla="*/ 409 w 1521"/>
              <a:gd name="T31" fmla="*/ 615 h 1539"/>
              <a:gd name="T32" fmla="*/ 409 w 1521"/>
              <a:gd name="T33" fmla="*/ 556 h 1539"/>
              <a:gd name="T34" fmla="*/ 436 w 1521"/>
              <a:gd name="T35" fmla="*/ 449 h 1539"/>
              <a:gd name="T36" fmla="*/ 527 w 1521"/>
              <a:gd name="T37" fmla="*/ 310 h 1539"/>
              <a:gd name="T38" fmla="*/ 587 w 1521"/>
              <a:gd name="T39" fmla="*/ 353 h 1539"/>
              <a:gd name="T40" fmla="*/ 573 w 1521"/>
              <a:gd name="T41" fmla="*/ 396 h 1539"/>
              <a:gd name="T42" fmla="*/ 540 w 1521"/>
              <a:gd name="T43" fmla="*/ 419 h 1539"/>
              <a:gd name="T44" fmla="*/ 514 w 1521"/>
              <a:gd name="T45" fmla="*/ 473 h 1539"/>
              <a:gd name="T46" fmla="*/ 576 w 1521"/>
              <a:gd name="T47" fmla="*/ 1087 h 1539"/>
              <a:gd name="T48" fmla="*/ 549 w 1521"/>
              <a:gd name="T49" fmla="*/ 1339 h 1539"/>
              <a:gd name="T50" fmla="*/ 547 w 1521"/>
              <a:gd name="T51" fmla="*/ 1398 h 1539"/>
              <a:gd name="T52" fmla="*/ 617 w 1521"/>
              <a:gd name="T53" fmla="*/ 1420 h 1539"/>
              <a:gd name="T54" fmla="*/ 644 w 1521"/>
              <a:gd name="T55" fmla="*/ 1353 h 1539"/>
              <a:gd name="T56" fmla="*/ 591 w 1521"/>
              <a:gd name="T57" fmla="*/ 1178 h 1539"/>
              <a:gd name="T58" fmla="*/ 1053 w 1521"/>
              <a:gd name="T59" fmla="*/ 1431 h 1539"/>
              <a:gd name="T60" fmla="*/ 1052 w 1521"/>
              <a:gd name="T61" fmla="*/ 1514 h 1539"/>
              <a:gd name="T62" fmla="*/ 1071 w 1521"/>
              <a:gd name="T63" fmla="*/ 1539 h 1539"/>
              <a:gd name="T64" fmla="*/ 1103 w 1521"/>
              <a:gd name="T65" fmla="*/ 1500 h 1539"/>
              <a:gd name="T66" fmla="*/ 1089 w 1521"/>
              <a:gd name="T67" fmla="*/ 1422 h 1539"/>
              <a:gd name="T68" fmla="*/ 1455 w 1521"/>
              <a:gd name="T69" fmla="*/ 1297 h 1539"/>
              <a:gd name="T70" fmla="*/ 1439 w 1521"/>
              <a:gd name="T71" fmla="*/ 1383 h 1539"/>
              <a:gd name="T72" fmla="*/ 1476 w 1521"/>
              <a:gd name="T73" fmla="*/ 1404 h 1539"/>
              <a:gd name="T74" fmla="*/ 1498 w 1521"/>
              <a:gd name="T75" fmla="*/ 1320 h 1539"/>
              <a:gd name="T76" fmla="*/ 1480 w 1521"/>
              <a:gd name="T77" fmla="*/ 1118 h 1539"/>
              <a:gd name="T78" fmla="*/ 1504 w 1521"/>
              <a:gd name="T79" fmla="*/ 479 h 1539"/>
              <a:gd name="T80" fmla="*/ 1508 w 1521"/>
              <a:gd name="T81" fmla="*/ 421 h 1539"/>
              <a:gd name="T82" fmla="*/ 1076 w 1521"/>
              <a:gd name="T83" fmla="*/ 445 h 1539"/>
              <a:gd name="T84" fmla="*/ 924 w 1521"/>
              <a:gd name="T85" fmla="*/ 386 h 1539"/>
              <a:gd name="T86" fmla="*/ 701 w 1521"/>
              <a:gd name="T87" fmla="*/ 389 h 1539"/>
              <a:gd name="T88" fmla="*/ 672 w 1521"/>
              <a:gd name="T89" fmla="*/ 304 h 1539"/>
              <a:gd name="T90" fmla="*/ 594 w 1521"/>
              <a:gd name="T91" fmla="*/ 190 h 1539"/>
              <a:gd name="T92" fmla="*/ 513 w 1521"/>
              <a:gd name="T93" fmla="*/ 129 h 1539"/>
              <a:gd name="T94" fmla="*/ 410 w 1521"/>
              <a:gd name="T95" fmla="*/ 13 h 1539"/>
              <a:gd name="T96" fmla="*/ 310 w 1521"/>
              <a:gd name="T97" fmla="*/ 7 h 1539"/>
              <a:gd name="T98" fmla="*/ 263 w 1521"/>
              <a:gd name="T99" fmla="*/ 72 h 1539"/>
              <a:gd name="T100" fmla="*/ 261 w 1521"/>
              <a:gd name="T101" fmla="*/ 1079 h 1539"/>
              <a:gd name="T102" fmla="*/ 249 w 1521"/>
              <a:gd name="T103" fmla="*/ 1232 h 1539"/>
              <a:gd name="T104" fmla="*/ 238 w 1521"/>
              <a:gd name="T105" fmla="*/ 1096 h 1539"/>
              <a:gd name="T106" fmla="*/ 1452 w 1521"/>
              <a:gd name="T107" fmla="*/ 1118 h 1539"/>
              <a:gd name="T108" fmla="*/ 1394 w 1521"/>
              <a:gd name="T109" fmla="*/ 1164 h 1539"/>
              <a:gd name="T110" fmla="*/ 1423 w 1521"/>
              <a:gd name="T111" fmla="*/ 1065 h 1539"/>
              <a:gd name="T112" fmla="*/ 533 w 1521"/>
              <a:gd name="T113" fmla="*/ 462 h 1539"/>
              <a:gd name="T114" fmla="*/ 566 w 1521"/>
              <a:gd name="T115" fmla="*/ 439 h 1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21" h="1539">
                <a:moveTo>
                  <a:pt x="263" y="72"/>
                </a:moveTo>
                <a:lnTo>
                  <a:pt x="263" y="72"/>
                </a:lnTo>
                <a:lnTo>
                  <a:pt x="181" y="121"/>
                </a:lnTo>
                <a:lnTo>
                  <a:pt x="124" y="156"/>
                </a:lnTo>
                <a:lnTo>
                  <a:pt x="105" y="169"/>
                </a:lnTo>
                <a:lnTo>
                  <a:pt x="96" y="175"/>
                </a:lnTo>
                <a:lnTo>
                  <a:pt x="96" y="175"/>
                </a:lnTo>
                <a:lnTo>
                  <a:pt x="90" y="183"/>
                </a:lnTo>
                <a:lnTo>
                  <a:pt x="78" y="194"/>
                </a:lnTo>
                <a:lnTo>
                  <a:pt x="68" y="207"/>
                </a:lnTo>
                <a:lnTo>
                  <a:pt x="60" y="217"/>
                </a:lnTo>
                <a:lnTo>
                  <a:pt x="60" y="217"/>
                </a:lnTo>
                <a:lnTo>
                  <a:pt x="50" y="237"/>
                </a:lnTo>
                <a:lnTo>
                  <a:pt x="45" y="247"/>
                </a:lnTo>
                <a:lnTo>
                  <a:pt x="43" y="252"/>
                </a:lnTo>
                <a:lnTo>
                  <a:pt x="42" y="257"/>
                </a:lnTo>
                <a:lnTo>
                  <a:pt x="42" y="257"/>
                </a:lnTo>
                <a:lnTo>
                  <a:pt x="43" y="264"/>
                </a:lnTo>
                <a:lnTo>
                  <a:pt x="45" y="268"/>
                </a:lnTo>
                <a:lnTo>
                  <a:pt x="45" y="277"/>
                </a:lnTo>
                <a:lnTo>
                  <a:pt x="42" y="296"/>
                </a:lnTo>
                <a:lnTo>
                  <a:pt x="42" y="296"/>
                </a:lnTo>
                <a:lnTo>
                  <a:pt x="18" y="453"/>
                </a:lnTo>
                <a:lnTo>
                  <a:pt x="3" y="548"/>
                </a:lnTo>
                <a:lnTo>
                  <a:pt x="0" y="582"/>
                </a:lnTo>
                <a:lnTo>
                  <a:pt x="0" y="592"/>
                </a:lnTo>
                <a:lnTo>
                  <a:pt x="0" y="598"/>
                </a:lnTo>
                <a:lnTo>
                  <a:pt x="0" y="598"/>
                </a:lnTo>
                <a:lnTo>
                  <a:pt x="7" y="625"/>
                </a:lnTo>
                <a:lnTo>
                  <a:pt x="10" y="636"/>
                </a:lnTo>
                <a:lnTo>
                  <a:pt x="11" y="645"/>
                </a:lnTo>
                <a:lnTo>
                  <a:pt x="11" y="645"/>
                </a:lnTo>
                <a:lnTo>
                  <a:pt x="11" y="651"/>
                </a:lnTo>
                <a:lnTo>
                  <a:pt x="14" y="663"/>
                </a:lnTo>
                <a:lnTo>
                  <a:pt x="21" y="691"/>
                </a:lnTo>
                <a:lnTo>
                  <a:pt x="28" y="718"/>
                </a:lnTo>
                <a:lnTo>
                  <a:pt x="32" y="735"/>
                </a:lnTo>
                <a:lnTo>
                  <a:pt x="32" y="735"/>
                </a:lnTo>
                <a:lnTo>
                  <a:pt x="37" y="782"/>
                </a:lnTo>
                <a:lnTo>
                  <a:pt x="42" y="823"/>
                </a:lnTo>
                <a:lnTo>
                  <a:pt x="42" y="823"/>
                </a:lnTo>
                <a:lnTo>
                  <a:pt x="38" y="831"/>
                </a:lnTo>
                <a:lnTo>
                  <a:pt x="28" y="850"/>
                </a:lnTo>
                <a:lnTo>
                  <a:pt x="24" y="862"/>
                </a:lnTo>
                <a:lnTo>
                  <a:pt x="20" y="874"/>
                </a:lnTo>
                <a:lnTo>
                  <a:pt x="19" y="885"/>
                </a:lnTo>
                <a:lnTo>
                  <a:pt x="20" y="890"/>
                </a:lnTo>
                <a:lnTo>
                  <a:pt x="21" y="894"/>
                </a:lnTo>
                <a:lnTo>
                  <a:pt x="21" y="894"/>
                </a:lnTo>
                <a:lnTo>
                  <a:pt x="25" y="903"/>
                </a:lnTo>
                <a:lnTo>
                  <a:pt x="30" y="912"/>
                </a:lnTo>
                <a:lnTo>
                  <a:pt x="42" y="929"/>
                </a:lnTo>
                <a:lnTo>
                  <a:pt x="58" y="948"/>
                </a:lnTo>
                <a:lnTo>
                  <a:pt x="74" y="962"/>
                </a:lnTo>
                <a:lnTo>
                  <a:pt x="74" y="962"/>
                </a:lnTo>
                <a:lnTo>
                  <a:pt x="70" y="976"/>
                </a:lnTo>
                <a:lnTo>
                  <a:pt x="69" y="988"/>
                </a:lnTo>
                <a:lnTo>
                  <a:pt x="69" y="993"/>
                </a:lnTo>
                <a:lnTo>
                  <a:pt x="72" y="997"/>
                </a:lnTo>
                <a:lnTo>
                  <a:pt x="72" y="997"/>
                </a:lnTo>
                <a:lnTo>
                  <a:pt x="74" y="1000"/>
                </a:lnTo>
                <a:lnTo>
                  <a:pt x="77" y="1002"/>
                </a:lnTo>
                <a:lnTo>
                  <a:pt x="82" y="1005"/>
                </a:lnTo>
                <a:lnTo>
                  <a:pt x="88" y="1005"/>
                </a:lnTo>
                <a:lnTo>
                  <a:pt x="88" y="1005"/>
                </a:lnTo>
                <a:lnTo>
                  <a:pt x="92" y="1100"/>
                </a:lnTo>
                <a:lnTo>
                  <a:pt x="94" y="1171"/>
                </a:lnTo>
                <a:lnTo>
                  <a:pt x="94" y="1198"/>
                </a:lnTo>
                <a:lnTo>
                  <a:pt x="92" y="1214"/>
                </a:lnTo>
                <a:lnTo>
                  <a:pt x="92" y="1214"/>
                </a:lnTo>
                <a:lnTo>
                  <a:pt x="92" y="1227"/>
                </a:lnTo>
                <a:lnTo>
                  <a:pt x="92" y="1244"/>
                </a:lnTo>
                <a:lnTo>
                  <a:pt x="95" y="1281"/>
                </a:lnTo>
                <a:lnTo>
                  <a:pt x="100" y="1329"/>
                </a:lnTo>
                <a:lnTo>
                  <a:pt x="149" y="1332"/>
                </a:lnTo>
                <a:lnTo>
                  <a:pt x="149" y="1332"/>
                </a:lnTo>
                <a:lnTo>
                  <a:pt x="153" y="1357"/>
                </a:lnTo>
                <a:lnTo>
                  <a:pt x="158" y="1378"/>
                </a:lnTo>
                <a:lnTo>
                  <a:pt x="160" y="1388"/>
                </a:lnTo>
                <a:lnTo>
                  <a:pt x="164" y="1396"/>
                </a:lnTo>
                <a:lnTo>
                  <a:pt x="164" y="1396"/>
                </a:lnTo>
                <a:lnTo>
                  <a:pt x="172" y="1411"/>
                </a:lnTo>
                <a:lnTo>
                  <a:pt x="184" y="1425"/>
                </a:lnTo>
                <a:lnTo>
                  <a:pt x="190" y="1432"/>
                </a:lnTo>
                <a:lnTo>
                  <a:pt x="196" y="1438"/>
                </a:lnTo>
                <a:lnTo>
                  <a:pt x="203" y="1442"/>
                </a:lnTo>
                <a:lnTo>
                  <a:pt x="211" y="1446"/>
                </a:lnTo>
                <a:lnTo>
                  <a:pt x="211" y="1446"/>
                </a:lnTo>
                <a:lnTo>
                  <a:pt x="217" y="1449"/>
                </a:lnTo>
                <a:lnTo>
                  <a:pt x="223" y="1450"/>
                </a:lnTo>
                <a:lnTo>
                  <a:pt x="235" y="1450"/>
                </a:lnTo>
                <a:lnTo>
                  <a:pt x="243" y="1450"/>
                </a:lnTo>
                <a:lnTo>
                  <a:pt x="245" y="1450"/>
                </a:lnTo>
                <a:lnTo>
                  <a:pt x="259" y="1492"/>
                </a:lnTo>
                <a:lnTo>
                  <a:pt x="274" y="1492"/>
                </a:lnTo>
                <a:lnTo>
                  <a:pt x="263" y="1450"/>
                </a:lnTo>
                <a:lnTo>
                  <a:pt x="306" y="1446"/>
                </a:lnTo>
                <a:lnTo>
                  <a:pt x="324" y="1488"/>
                </a:lnTo>
                <a:lnTo>
                  <a:pt x="334" y="1492"/>
                </a:lnTo>
                <a:lnTo>
                  <a:pt x="320" y="1442"/>
                </a:lnTo>
                <a:lnTo>
                  <a:pt x="320" y="1442"/>
                </a:lnTo>
                <a:lnTo>
                  <a:pt x="335" y="1428"/>
                </a:lnTo>
                <a:lnTo>
                  <a:pt x="348" y="1415"/>
                </a:lnTo>
                <a:lnTo>
                  <a:pt x="360" y="1404"/>
                </a:lnTo>
                <a:lnTo>
                  <a:pt x="360" y="1404"/>
                </a:lnTo>
                <a:lnTo>
                  <a:pt x="364" y="1398"/>
                </a:lnTo>
                <a:lnTo>
                  <a:pt x="366" y="1392"/>
                </a:lnTo>
                <a:lnTo>
                  <a:pt x="370" y="1378"/>
                </a:lnTo>
                <a:lnTo>
                  <a:pt x="371" y="1365"/>
                </a:lnTo>
                <a:lnTo>
                  <a:pt x="370" y="1357"/>
                </a:lnTo>
                <a:lnTo>
                  <a:pt x="370" y="1357"/>
                </a:lnTo>
                <a:lnTo>
                  <a:pt x="364" y="1339"/>
                </a:lnTo>
                <a:lnTo>
                  <a:pt x="360" y="1328"/>
                </a:lnTo>
                <a:lnTo>
                  <a:pt x="360" y="1321"/>
                </a:lnTo>
                <a:lnTo>
                  <a:pt x="360" y="1315"/>
                </a:lnTo>
                <a:lnTo>
                  <a:pt x="360" y="1315"/>
                </a:lnTo>
                <a:lnTo>
                  <a:pt x="362" y="1283"/>
                </a:lnTo>
                <a:lnTo>
                  <a:pt x="366" y="1243"/>
                </a:lnTo>
                <a:lnTo>
                  <a:pt x="366" y="1243"/>
                </a:lnTo>
                <a:lnTo>
                  <a:pt x="369" y="1226"/>
                </a:lnTo>
                <a:lnTo>
                  <a:pt x="371" y="1211"/>
                </a:lnTo>
                <a:lnTo>
                  <a:pt x="376" y="1195"/>
                </a:lnTo>
                <a:lnTo>
                  <a:pt x="384" y="1176"/>
                </a:lnTo>
                <a:lnTo>
                  <a:pt x="384" y="1176"/>
                </a:lnTo>
                <a:lnTo>
                  <a:pt x="389" y="1163"/>
                </a:lnTo>
                <a:lnTo>
                  <a:pt x="394" y="1148"/>
                </a:lnTo>
                <a:lnTo>
                  <a:pt x="405" y="1114"/>
                </a:lnTo>
                <a:lnTo>
                  <a:pt x="414" y="1085"/>
                </a:lnTo>
                <a:lnTo>
                  <a:pt x="420" y="1065"/>
                </a:lnTo>
                <a:lnTo>
                  <a:pt x="420" y="1065"/>
                </a:lnTo>
                <a:lnTo>
                  <a:pt x="424" y="1049"/>
                </a:lnTo>
                <a:lnTo>
                  <a:pt x="429" y="1027"/>
                </a:lnTo>
                <a:lnTo>
                  <a:pt x="434" y="1001"/>
                </a:lnTo>
                <a:lnTo>
                  <a:pt x="434" y="1001"/>
                </a:lnTo>
                <a:lnTo>
                  <a:pt x="434" y="874"/>
                </a:lnTo>
                <a:lnTo>
                  <a:pt x="434" y="778"/>
                </a:lnTo>
                <a:lnTo>
                  <a:pt x="434" y="719"/>
                </a:lnTo>
                <a:lnTo>
                  <a:pt x="434" y="719"/>
                </a:lnTo>
                <a:lnTo>
                  <a:pt x="433" y="706"/>
                </a:lnTo>
                <a:lnTo>
                  <a:pt x="430" y="691"/>
                </a:lnTo>
                <a:lnTo>
                  <a:pt x="424" y="661"/>
                </a:lnTo>
                <a:lnTo>
                  <a:pt x="412" y="624"/>
                </a:lnTo>
                <a:lnTo>
                  <a:pt x="412" y="624"/>
                </a:lnTo>
                <a:lnTo>
                  <a:pt x="409" y="615"/>
                </a:lnTo>
                <a:lnTo>
                  <a:pt x="405" y="602"/>
                </a:lnTo>
                <a:lnTo>
                  <a:pt x="401" y="592"/>
                </a:lnTo>
                <a:lnTo>
                  <a:pt x="401" y="588"/>
                </a:lnTo>
                <a:lnTo>
                  <a:pt x="402" y="584"/>
                </a:lnTo>
                <a:lnTo>
                  <a:pt x="409" y="578"/>
                </a:lnTo>
                <a:lnTo>
                  <a:pt x="409" y="578"/>
                </a:lnTo>
                <a:lnTo>
                  <a:pt x="409" y="574"/>
                </a:lnTo>
                <a:lnTo>
                  <a:pt x="409" y="567"/>
                </a:lnTo>
                <a:lnTo>
                  <a:pt x="409" y="556"/>
                </a:lnTo>
                <a:lnTo>
                  <a:pt x="409" y="556"/>
                </a:lnTo>
                <a:lnTo>
                  <a:pt x="412" y="529"/>
                </a:lnTo>
                <a:lnTo>
                  <a:pt x="414" y="517"/>
                </a:lnTo>
                <a:lnTo>
                  <a:pt x="416" y="510"/>
                </a:lnTo>
                <a:lnTo>
                  <a:pt x="416" y="510"/>
                </a:lnTo>
                <a:lnTo>
                  <a:pt x="425" y="485"/>
                </a:lnTo>
                <a:lnTo>
                  <a:pt x="434" y="459"/>
                </a:lnTo>
                <a:lnTo>
                  <a:pt x="434" y="459"/>
                </a:lnTo>
                <a:lnTo>
                  <a:pt x="436" y="449"/>
                </a:lnTo>
                <a:lnTo>
                  <a:pt x="438" y="434"/>
                </a:lnTo>
                <a:lnTo>
                  <a:pt x="441" y="410"/>
                </a:lnTo>
                <a:lnTo>
                  <a:pt x="441" y="410"/>
                </a:lnTo>
                <a:lnTo>
                  <a:pt x="452" y="328"/>
                </a:lnTo>
                <a:lnTo>
                  <a:pt x="459" y="292"/>
                </a:lnTo>
                <a:lnTo>
                  <a:pt x="495" y="275"/>
                </a:lnTo>
                <a:lnTo>
                  <a:pt x="495" y="275"/>
                </a:lnTo>
                <a:lnTo>
                  <a:pt x="527" y="310"/>
                </a:lnTo>
                <a:lnTo>
                  <a:pt x="527" y="310"/>
                </a:lnTo>
                <a:lnTo>
                  <a:pt x="533" y="317"/>
                </a:lnTo>
                <a:lnTo>
                  <a:pt x="541" y="324"/>
                </a:lnTo>
                <a:lnTo>
                  <a:pt x="541" y="324"/>
                </a:lnTo>
                <a:lnTo>
                  <a:pt x="545" y="328"/>
                </a:lnTo>
                <a:lnTo>
                  <a:pt x="549" y="332"/>
                </a:lnTo>
                <a:lnTo>
                  <a:pt x="555" y="336"/>
                </a:lnTo>
                <a:lnTo>
                  <a:pt x="555" y="336"/>
                </a:lnTo>
                <a:lnTo>
                  <a:pt x="572" y="345"/>
                </a:lnTo>
                <a:lnTo>
                  <a:pt x="587" y="353"/>
                </a:lnTo>
                <a:lnTo>
                  <a:pt x="587" y="353"/>
                </a:lnTo>
                <a:lnTo>
                  <a:pt x="580" y="382"/>
                </a:lnTo>
                <a:lnTo>
                  <a:pt x="580" y="382"/>
                </a:lnTo>
                <a:lnTo>
                  <a:pt x="580" y="385"/>
                </a:lnTo>
                <a:lnTo>
                  <a:pt x="580" y="386"/>
                </a:lnTo>
                <a:lnTo>
                  <a:pt x="580" y="389"/>
                </a:lnTo>
                <a:lnTo>
                  <a:pt x="576" y="392"/>
                </a:lnTo>
                <a:lnTo>
                  <a:pt x="576" y="392"/>
                </a:lnTo>
                <a:lnTo>
                  <a:pt x="573" y="396"/>
                </a:lnTo>
                <a:lnTo>
                  <a:pt x="572" y="400"/>
                </a:lnTo>
                <a:lnTo>
                  <a:pt x="569" y="407"/>
                </a:lnTo>
                <a:lnTo>
                  <a:pt x="569" y="407"/>
                </a:lnTo>
                <a:lnTo>
                  <a:pt x="564" y="413"/>
                </a:lnTo>
                <a:lnTo>
                  <a:pt x="562" y="417"/>
                </a:lnTo>
                <a:lnTo>
                  <a:pt x="562" y="417"/>
                </a:lnTo>
                <a:lnTo>
                  <a:pt x="558" y="417"/>
                </a:lnTo>
                <a:lnTo>
                  <a:pt x="546" y="418"/>
                </a:lnTo>
                <a:lnTo>
                  <a:pt x="540" y="419"/>
                </a:lnTo>
                <a:lnTo>
                  <a:pt x="532" y="422"/>
                </a:lnTo>
                <a:lnTo>
                  <a:pt x="526" y="426"/>
                </a:lnTo>
                <a:lnTo>
                  <a:pt x="519" y="431"/>
                </a:lnTo>
                <a:lnTo>
                  <a:pt x="519" y="431"/>
                </a:lnTo>
                <a:lnTo>
                  <a:pt x="515" y="439"/>
                </a:lnTo>
                <a:lnTo>
                  <a:pt x="513" y="445"/>
                </a:lnTo>
                <a:lnTo>
                  <a:pt x="511" y="453"/>
                </a:lnTo>
                <a:lnTo>
                  <a:pt x="511" y="461"/>
                </a:lnTo>
                <a:lnTo>
                  <a:pt x="514" y="473"/>
                </a:lnTo>
                <a:lnTo>
                  <a:pt x="515" y="481"/>
                </a:lnTo>
                <a:lnTo>
                  <a:pt x="515" y="481"/>
                </a:lnTo>
                <a:lnTo>
                  <a:pt x="518" y="486"/>
                </a:lnTo>
                <a:lnTo>
                  <a:pt x="524" y="495"/>
                </a:lnTo>
                <a:lnTo>
                  <a:pt x="541" y="521"/>
                </a:lnTo>
                <a:lnTo>
                  <a:pt x="566" y="556"/>
                </a:lnTo>
                <a:lnTo>
                  <a:pt x="580" y="1083"/>
                </a:lnTo>
                <a:lnTo>
                  <a:pt x="580" y="1083"/>
                </a:lnTo>
                <a:lnTo>
                  <a:pt x="576" y="1087"/>
                </a:lnTo>
                <a:lnTo>
                  <a:pt x="568" y="1097"/>
                </a:lnTo>
                <a:lnTo>
                  <a:pt x="563" y="1105"/>
                </a:lnTo>
                <a:lnTo>
                  <a:pt x="559" y="1113"/>
                </a:lnTo>
                <a:lnTo>
                  <a:pt x="556" y="1121"/>
                </a:lnTo>
                <a:lnTo>
                  <a:pt x="555" y="1130"/>
                </a:lnTo>
                <a:lnTo>
                  <a:pt x="555" y="1332"/>
                </a:lnTo>
                <a:lnTo>
                  <a:pt x="555" y="1332"/>
                </a:lnTo>
                <a:lnTo>
                  <a:pt x="553" y="1335"/>
                </a:lnTo>
                <a:lnTo>
                  <a:pt x="549" y="1339"/>
                </a:lnTo>
                <a:lnTo>
                  <a:pt x="546" y="1344"/>
                </a:lnTo>
                <a:lnTo>
                  <a:pt x="542" y="1352"/>
                </a:lnTo>
                <a:lnTo>
                  <a:pt x="541" y="1360"/>
                </a:lnTo>
                <a:lnTo>
                  <a:pt x="540" y="1370"/>
                </a:lnTo>
                <a:lnTo>
                  <a:pt x="541" y="1382"/>
                </a:lnTo>
                <a:lnTo>
                  <a:pt x="541" y="1382"/>
                </a:lnTo>
                <a:lnTo>
                  <a:pt x="542" y="1388"/>
                </a:lnTo>
                <a:lnTo>
                  <a:pt x="545" y="1393"/>
                </a:lnTo>
                <a:lnTo>
                  <a:pt x="547" y="1398"/>
                </a:lnTo>
                <a:lnTo>
                  <a:pt x="551" y="1402"/>
                </a:lnTo>
                <a:lnTo>
                  <a:pt x="559" y="1410"/>
                </a:lnTo>
                <a:lnTo>
                  <a:pt x="569" y="1416"/>
                </a:lnTo>
                <a:lnTo>
                  <a:pt x="580" y="1419"/>
                </a:lnTo>
                <a:lnTo>
                  <a:pt x="591" y="1422"/>
                </a:lnTo>
                <a:lnTo>
                  <a:pt x="602" y="1422"/>
                </a:lnTo>
                <a:lnTo>
                  <a:pt x="612" y="1422"/>
                </a:lnTo>
                <a:lnTo>
                  <a:pt x="612" y="1422"/>
                </a:lnTo>
                <a:lnTo>
                  <a:pt x="617" y="1420"/>
                </a:lnTo>
                <a:lnTo>
                  <a:pt x="621" y="1418"/>
                </a:lnTo>
                <a:lnTo>
                  <a:pt x="629" y="1411"/>
                </a:lnTo>
                <a:lnTo>
                  <a:pt x="635" y="1404"/>
                </a:lnTo>
                <a:lnTo>
                  <a:pt x="640" y="1395"/>
                </a:lnTo>
                <a:lnTo>
                  <a:pt x="643" y="1383"/>
                </a:lnTo>
                <a:lnTo>
                  <a:pt x="645" y="1373"/>
                </a:lnTo>
                <a:lnTo>
                  <a:pt x="645" y="1362"/>
                </a:lnTo>
                <a:lnTo>
                  <a:pt x="644" y="1353"/>
                </a:lnTo>
                <a:lnTo>
                  <a:pt x="644" y="1353"/>
                </a:lnTo>
                <a:lnTo>
                  <a:pt x="643" y="1350"/>
                </a:lnTo>
                <a:lnTo>
                  <a:pt x="640" y="1346"/>
                </a:lnTo>
                <a:lnTo>
                  <a:pt x="632" y="1338"/>
                </a:lnTo>
                <a:lnTo>
                  <a:pt x="623" y="1333"/>
                </a:lnTo>
                <a:lnTo>
                  <a:pt x="613" y="1328"/>
                </a:lnTo>
                <a:lnTo>
                  <a:pt x="595" y="1320"/>
                </a:lnTo>
                <a:lnTo>
                  <a:pt x="587" y="1317"/>
                </a:lnTo>
                <a:lnTo>
                  <a:pt x="591" y="1178"/>
                </a:lnTo>
                <a:lnTo>
                  <a:pt x="591" y="1178"/>
                </a:lnTo>
                <a:lnTo>
                  <a:pt x="704" y="1207"/>
                </a:lnTo>
                <a:lnTo>
                  <a:pt x="861" y="1247"/>
                </a:lnTo>
                <a:lnTo>
                  <a:pt x="861" y="1247"/>
                </a:lnTo>
                <a:lnTo>
                  <a:pt x="915" y="1262"/>
                </a:lnTo>
                <a:lnTo>
                  <a:pt x="978" y="1281"/>
                </a:lnTo>
                <a:lnTo>
                  <a:pt x="1053" y="1303"/>
                </a:lnTo>
                <a:lnTo>
                  <a:pt x="1053" y="1432"/>
                </a:lnTo>
                <a:lnTo>
                  <a:pt x="1053" y="1432"/>
                </a:lnTo>
                <a:lnTo>
                  <a:pt x="1053" y="1431"/>
                </a:lnTo>
                <a:lnTo>
                  <a:pt x="1050" y="1431"/>
                </a:lnTo>
                <a:lnTo>
                  <a:pt x="1049" y="1431"/>
                </a:lnTo>
                <a:lnTo>
                  <a:pt x="1048" y="1432"/>
                </a:lnTo>
                <a:lnTo>
                  <a:pt x="1046" y="1440"/>
                </a:lnTo>
                <a:lnTo>
                  <a:pt x="1046" y="1440"/>
                </a:lnTo>
                <a:lnTo>
                  <a:pt x="1045" y="1456"/>
                </a:lnTo>
                <a:lnTo>
                  <a:pt x="1046" y="1481"/>
                </a:lnTo>
                <a:lnTo>
                  <a:pt x="1049" y="1505"/>
                </a:lnTo>
                <a:lnTo>
                  <a:pt x="1052" y="1514"/>
                </a:lnTo>
                <a:lnTo>
                  <a:pt x="1053" y="1521"/>
                </a:lnTo>
                <a:lnTo>
                  <a:pt x="1053" y="1521"/>
                </a:lnTo>
                <a:lnTo>
                  <a:pt x="1057" y="1528"/>
                </a:lnTo>
                <a:lnTo>
                  <a:pt x="1059" y="1534"/>
                </a:lnTo>
                <a:lnTo>
                  <a:pt x="1062" y="1536"/>
                </a:lnTo>
                <a:lnTo>
                  <a:pt x="1064" y="1537"/>
                </a:lnTo>
                <a:lnTo>
                  <a:pt x="1067" y="1539"/>
                </a:lnTo>
                <a:lnTo>
                  <a:pt x="1071" y="1539"/>
                </a:lnTo>
                <a:lnTo>
                  <a:pt x="1071" y="1539"/>
                </a:lnTo>
                <a:lnTo>
                  <a:pt x="1075" y="1539"/>
                </a:lnTo>
                <a:lnTo>
                  <a:pt x="1080" y="1537"/>
                </a:lnTo>
                <a:lnTo>
                  <a:pt x="1086" y="1534"/>
                </a:lnTo>
                <a:lnTo>
                  <a:pt x="1092" y="1528"/>
                </a:lnTo>
                <a:lnTo>
                  <a:pt x="1095" y="1525"/>
                </a:lnTo>
                <a:lnTo>
                  <a:pt x="1095" y="1525"/>
                </a:lnTo>
                <a:lnTo>
                  <a:pt x="1098" y="1519"/>
                </a:lnTo>
                <a:lnTo>
                  <a:pt x="1101" y="1512"/>
                </a:lnTo>
                <a:lnTo>
                  <a:pt x="1103" y="1500"/>
                </a:lnTo>
                <a:lnTo>
                  <a:pt x="1103" y="1500"/>
                </a:lnTo>
                <a:lnTo>
                  <a:pt x="1102" y="1477"/>
                </a:lnTo>
                <a:lnTo>
                  <a:pt x="1099" y="1446"/>
                </a:lnTo>
                <a:lnTo>
                  <a:pt x="1099" y="1446"/>
                </a:lnTo>
                <a:lnTo>
                  <a:pt x="1099" y="1441"/>
                </a:lnTo>
                <a:lnTo>
                  <a:pt x="1098" y="1436"/>
                </a:lnTo>
                <a:lnTo>
                  <a:pt x="1094" y="1428"/>
                </a:lnTo>
                <a:lnTo>
                  <a:pt x="1090" y="1423"/>
                </a:lnTo>
                <a:lnTo>
                  <a:pt x="1089" y="1422"/>
                </a:lnTo>
                <a:lnTo>
                  <a:pt x="1089" y="1422"/>
                </a:lnTo>
                <a:lnTo>
                  <a:pt x="1089" y="1418"/>
                </a:lnTo>
                <a:lnTo>
                  <a:pt x="1089" y="1407"/>
                </a:lnTo>
                <a:lnTo>
                  <a:pt x="1089" y="1407"/>
                </a:lnTo>
                <a:lnTo>
                  <a:pt x="1088" y="1384"/>
                </a:lnTo>
                <a:lnTo>
                  <a:pt x="1088" y="1342"/>
                </a:lnTo>
                <a:lnTo>
                  <a:pt x="1089" y="1283"/>
                </a:lnTo>
                <a:lnTo>
                  <a:pt x="1459" y="1190"/>
                </a:lnTo>
                <a:lnTo>
                  <a:pt x="1455" y="1297"/>
                </a:lnTo>
                <a:lnTo>
                  <a:pt x="1455" y="1297"/>
                </a:lnTo>
                <a:lnTo>
                  <a:pt x="1449" y="1302"/>
                </a:lnTo>
                <a:lnTo>
                  <a:pt x="1445" y="1310"/>
                </a:lnTo>
                <a:lnTo>
                  <a:pt x="1441" y="1317"/>
                </a:lnTo>
                <a:lnTo>
                  <a:pt x="1441" y="1317"/>
                </a:lnTo>
                <a:lnTo>
                  <a:pt x="1439" y="1333"/>
                </a:lnTo>
                <a:lnTo>
                  <a:pt x="1437" y="1353"/>
                </a:lnTo>
                <a:lnTo>
                  <a:pt x="1437" y="1375"/>
                </a:lnTo>
                <a:lnTo>
                  <a:pt x="1439" y="1383"/>
                </a:lnTo>
                <a:lnTo>
                  <a:pt x="1441" y="1389"/>
                </a:lnTo>
                <a:lnTo>
                  <a:pt x="1441" y="1389"/>
                </a:lnTo>
                <a:lnTo>
                  <a:pt x="1444" y="1393"/>
                </a:lnTo>
                <a:lnTo>
                  <a:pt x="1448" y="1396"/>
                </a:lnTo>
                <a:lnTo>
                  <a:pt x="1453" y="1398"/>
                </a:lnTo>
                <a:lnTo>
                  <a:pt x="1458" y="1401"/>
                </a:lnTo>
                <a:lnTo>
                  <a:pt x="1468" y="1402"/>
                </a:lnTo>
                <a:lnTo>
                  <a:pt x="1476" y="1404"/>
                </a:lnTo>
                <a:lnTo>
                  <a:pt x="1476" y="1404"/>
                </a:lnTo>
                <a:lnTo>
                  <a:pt x="1482" y="1404"/>
                </a:lnTo>
                <a:lnTo>
                  <a:pt x="1486" y="1402"/>
                </a:lnTo>
                <a:lnTo>
                  <a:pt x="1489" y="1400"/>
                </a:lnTo>
                <a:lnTo>
                  <a:pt x="1490" y="1393"/>
                </a:lnTo>
                <a:lnTo>
                  <a:pt x="1490" y="1393"/>
                </a:lnTo>
                <a:lnTo>
                  <a:pt x="1494" y="1377"/>
                </a:lnTo>
                <a:lnTo>
                  <a:pt x="1497" y="1352"/>
                </a:lnTo>
                <a:lnTo>
                  <a:pt x="1498" y="1329"/>
                </a:lnTo>
                <a:lnTo>
                  <a:pt x="1498" y="1320"/>
                </a:lnTo>
                <a:lnTo>
                  <a:pt x="1498" y="1315"/>
                </a:lnTo>
                <a:lnTo>
                  <a:pt x="1498" y="1315"/>
                </a:lnTo>
                <a:lnTo>
                  <a:pt x="1495" y="1310"/>
                </a:lnTo>
                <a:lnTo>
                  <a:pt x="1494" y="1306"/>
                </a:lnTo>
                <a:lnTo>
                  <a:pt x="1491" y="1302"/>
                </a:lnTo>
                <a:lnTo>
                  <a:pt x="1490" y="1293"/>
                </a:lnTo>
                <a:lnTo>
                  <a:pt x="1490" y="1293"/>
                </a:lnTo>
                <a:lnTo>
                  <a:pt x="1480" y="1118"/>
                </a:lnTo>
                <a:lnTo>
                  <a:pt x="1480" y="1118"/>
                </a:lnTo>
                <a:lnTo>
                  <a:pt x="1477" y="1110"/>
                </a:lnTo>
                <a:lnTo>
                  <a:pt x="1471" y="1097"/>
                </a:lnTo>
                <a:lnTo>
                  <a:pt x="1453" y="1065"/>
                </a:lnTo>
                <a:lnTo>
                  <a:pt x="1427" y="1023"/>
                </a:lnTo>
                <a:lnTo>
                  <a:pt x="1448" y="542"/>
                </a:lnTo>
                <a:lnTo>
                  <a:pt x="1448" y="542"/>
                </a:lnTo>
                <a:lnTo>
                  <a:pt x="1458" y="531"/>
                </a:lnTo>
                <a:lnTo>
                  <a:pt x="1481" y="507"/>
                </a:lnTo>
                <a:lnTo>
                  <a:pt x="1504" y="479"/>
                </a:lnTo>
                <a:lnTo>
                  <a:pt x="1513" y="466"/>
                </a:lnTo>
                <a:lnTo>
                  <a:pt x="1520" y="457"/>
                </a:lnTo>
                <a:lnTo>
                  <a:pt x="1520" y="457"/>
                </a:lnTo>
                <a:lnTo>
                  <a:pt x="1521" y="449"/>
                </a:lnTo>
                <a:lnTo>
                  <a:pt x="1521" y="441"/>
                </a:lnTo>
                <a:lnTo>
                  <a:pt x="1520" y="436"/>
                </a:lnTo>
                <a:lnTo>
                  <a:pt x="1517" y="431"/>
                </a:lnTo>
                <a:lnTo>
                  <a:pt x="1512" y="423"/>
                </a:lnTo>
                <a:lnTo>
                  <a:pt x="1508" y="421"/>
                </a:lnTo>
                <a:lnTo>
                  <a:pt x="1508" y="421"/>
                </a:lnTo>
                <a:lnTo>
                  <a:pt x="1103" y="449"/>
                </a:lnTo>
                <a:lnTo>
                  <a:pt x="1103" y="449"/>
                </a:lnTo>
                <a:lnTo>
                  <a:pt x="1099" y="449"/>
                </a:lnTo>
                <a:lnTo>
                  <a:pt x="1097" y="448"/>
                </a:lnTo>
                <a:lnTo>
                  <a:pt x="1092" y="446"/>
                </a:lnTo>
                <a:lnTo>
                  <a:pt x="1085" y="445"/>
                </a:lnTo>
                <a:lnTo>
                  <a:pt x="1085" y="445"/>
                </a:lnTo>
                <a:lnTo>
                  <a:pt x="1076" y="445"/>
                </a:lnTo>
                <a:lnTo>
                  <a:pt x="1063" y="444"/>
                </a:lnTo>
                <a:lnTo>
                  <a:pt x="1048" y="440"/>
                </a:lnTo>
                <a:lnTo>
                  <a:pt x="1028" y="435"/>
                </a:lnTo>
                <a:lnTo>
                  <a:pt x="1028" y="435"/>
                </a:lnTo>
                <a:lnTo>
                  <a:pt x="1004" y="426"/>
                </a:lnTo>
                <a:lnTo>
                  <a:pt x="977" y="413"/>
                </a:lnTo>
                <a:lnTo>
                  <a:pt x="936" y="392"/>
                </a:lnTo>
                <a:lnTo>
                  <a:pt x="936" y="392"/>
                </a:lnTo>
                <a:lnTo>
                  <a:pt x="924" y="386"/>
                </a:lnTo>
                <a:lnTo>
                  <a:pt x="917" y="382"/>
                </a:lnTo>
                <a:lnTo>
                  <a:pt x="905" y="378"/>
                </a:lnTo>
                <a:lnTo>
                  <a:pt x="886" y="378"/>
                </a:lnTo>
                <a:lnTo>
                  <a:pt x="886" y="378"/>
                </a:lnTo>
                <a:lnTo>
                  <a:pt x="814" y="378"/>
                </a:lnTo>
                <a:lnTo>
                  <a:pt x="776" y="380"/>
                </a:lnTo>
                <a:lnTo>
                  <a:pt x="755" y="382"/>
                </a:lnTo>
                <a:lnTo>
                  <a:pt x="755" y="382"/>
                </a:lnTo>
                <a:lnTo>
                  <a:pt x="701" y="389"/>
                </a:lnTo>
                <a:lnTo>
                  <a:pt x="680" y="364"/>
                </a:lnTo>
                <a:lnTo>
                  <a:pt x="680" y="364"/>
                </a:lnTo>
                <a:lnTo>
                  <a:pt x="684" y="351"/>
                </a:lnTo>
                <a:lnTo>
                  <a:pt x="686" y="340"/>
                </a:lnTo>
                <a:lnTo>
                  <a:pt x="686" y="328"/>
                </a:lnTo>
                <a:lnTo>
                  <a:pt x="686" y="328"/>
                </a:lnTo>
                <a:lnTo>
                  <a:pt x="685" y="324"/>
                </a:lnTo>
                <a:lnTo>
                  <a:pt x="683" y="319"/>
                </a:lnTo>
                <a:lnTo>
                  <a:pt x="672" y="304"/>
                </a:lnTo>
                <a:lnTo>
                  <a:pt x="644" y="265"/>
                </a:lnTo>
                <a:lnTo>
                  <a:pt x="614" y="229"/>
                </a:lnTo>
                <a:lnTo>
                  <a:pt x="605" y="216"/>
                </a:lnTo>
                <a:lnTo>
                  <a:pt x="602" y="211"/>
                </a:lnTo>
                <a:lnTo>
                  <a:pt x="602" y="211"/>
                </a:lnTo>
                <a:lnTo>
                  <a:pt x="600" y="205"/>
                </a:lnTo>
                <a:lnTo>
                  <a:pt x="598" y="197"/>
                </a:lnTo>
                <a:lnTo>
                  <a:pt x="598" y="197"/>
                </a:lnTo>
                <a:lnTo>
                  <a:pt x="594" y="190"/>
                </a:lnTo>
                <a:lnTo>
                  <a:pt x="587" y="183"/>
                </a:lnTo>
                <a:lnTo>
                  <a:pt x="576" y="174"/>
                </a:lnTo>
                <a:lnTo>
                  <a:pt x="562" y="165"/>
                </a:lnTo>
                <a:lnTo>
                  <a:pt x="562" y="165"/>
                </a:lnTo>
                <a:lnTo>
                  <a:pt x="546" y="156"/>
                </a:lnTo>
                <a:lnTo>
                  <a:pt x="533" y="148"/>
                </a:lnTo>
                <a:lnTo>
                  <a:pt x="522" y="139"/>
                </a:lnTo>
                <a:lnTo>
                  <a:pt x="517" y="134"/>
                </a:lnTo>
                <a:lnTo>
                  <a:pt x="513" y="129"/>
                </a:lnTo>
                <a:lnTo>
                  <a:pt x="513" y="129"/>
                </a:lnTo>
                <a:lnTo>
                  <a:pt x="469" y="64"/>
                </a:lnTo>
                <a:lnTo>
                  <a:pt x="469" y="64"/>
                </a:lnTo>
                <a:lnTo>
                  <a:pt x="460" y="52"/>
                </a:lnTo>
                <a:lnTo>
                  <a:pt x="450" y="39"/>
                </a:lnTo>
                <a:lnTo>
                  <a:pt x="437" y="28"/>
                </a:lnTo>
                <a:lnTo>
                  <a:pt x="420" y="18"/>
                </a:lnTo>
                <a:lnTo>
                  <a:pt x="420" y="18"/>
                </a:lnTo>
                <a:lnTo>
                  <a:pt x="410" y="13"/>
                </a:lnTo>
                <a:lnTo>
                  <a:pt x="398" y="9"/>
                </a:lnTo>
                <a:lnTo>
                  <a:pt x="385" y="7"/>
                </a:lnTo>
                <a:lnTo>
                  <a:pt x="373" y="3"/>
                </a:lnTo>
                <a:lnTo>
                  <a:pt x="348" y="0"/>
                </a:lnTo>
                <a:lnTo>
                  <a:pt x="337" y="0"/>
                </a:lnTo>
                <a:lnTo>
                  <a:pt x="328" y="0"/>
                </a:lnTo>
                <a:lnTo>
                  <a:pt x="328" y="0"/>
                </a:lnTo>
                <a:lnTo>
                  <a:pt x="319" y="3"/>
                </a:lnTo>
                <a:lnTo>
                  <a:pt x="310" y="7"/>
                </a:lnTo>
                <a:lnTo>
                  <a:pt x="301" y="12"/>
                </a:lnTo>
                <a:lnTo>
                  <a:pt x="293" y="17"/>
                </a:lnTo>
                <a:lnTo>
                  <a:pt x="280" y="28"/>
                </a:lnTo>
                <a:lnTo>
                  <a:pt x="274" y="36"/>
                </a:lnTo>
                <a:lnTo>
                  <a:pt x="274" y="36"/>
                </a:lnTo>
                <a:lnTo>
                  <a:pt x="271" y="44"/>
                </a:lnTo>
                <a:lnTo>
                  <a:pt x="267" y="57"/>
                </a:lnTo>
                <a:lnTo>
                  <a:pt x="263" y="72"/>
                </a:lnTo>
                <a:lnTo>
                  <a:pt x="263" y="72"/>
                </a:lnTo>
                <a:close/>
                <a:moveTo>
                  <a:pt x="239" y="962"/>
                </a:moveTo>
                <a:lnTo>
                  <a:pt x="239" y="962"/>
                </a:lnTo>
                <a:lnTo>
                  <a:pt x="244" y="994"/>
                </a:lnTo>
                <a:lnTo>
                  <a:pt x="253" y="1041"/>
                </a:lnTo>
                <a:lnTo>
                  <a:pt x="253" y="1041"/>
                </a:lnTo>
                <a:lnTo>
                  <a:pt x="256" y="1051"/>
                </a:lnTo>
                <a:lnTo>
                  <a:pt x="259" y="1061"/>
                </a:lnTo>
                <a:lnTo>
                  <a:pt x="261" y="1073"/>
                </a:lnTo>
                <a:lnTo>
                  <a:pt x="261" y="1079"/>
                </a:lnTo>
                <a:lnTo>
                  <a:pt x="259" y="1087"/>
                </a:lnTo>
                <a:lnTo>
                  <a:pt x="259" y="1087"/>
                </a:lnTo>
                <a:lnTo>
                  <a:pt x="258" y="1100"/>
                </a:lnTo>
                <a:lnTo>
                  <a:pt x="258" y="1112"/>
                </a:lnTo>
                <a:lnTo>
                  <a:pt x="257" y="1124"/>
                </a:lnTo>
                <a:lnTo>
                  <a:pt x="256" y="1140"/>
                </a:lnTo>
                <a:lnTo>
                  <a:pt x="256" y="1140"/>
                </a:lnTo>
                <a:lnTo>
                  <a:pt x="249" y="1232"/>
                </a:lnTo>
                <a:lnTo>
                  <a:pt x="249" y="1232"/>
                </a:lnTo>
                <a:lnTo>
                  <a:pt x="244" y="1229"/>
                </a:lnTo>
                <a:lnTo>
                  <a:pt x="240" y="1225"/>
                </a:lnTo>
                <a:lnTo>
                  <a:pt x="239" y="1222"/>
                </a:lnTo>
                <a:lnTo>
                  <a:pt x="239" y="1222"/>
                </a:lnTo>
                <a:lnTo>
                  <a:pt x="239" y="1180"/>
                </a:lnTo>
                <a:lnTo>
                  <a:pt x="239" y="1150"/>
                </a:lnTo>
                <a:lnTo>
                  <a:pt x="239" y="1130"/>
                </a:lnTo>
                <a:lnTo>
                  <a:pt x="239" y="1130"/>
                </a:lnTo>
                <a:lnTo>
                  <a:pt x="238" y="1096"/>
                </a:lnTo>
                <a:lnTo>
                  <a:pt x="238" y="1040"/>
                </a:lnTo>
                <a:lnTo>
                  <a:pt x="239" y="962"/>
                </a:lnTo>
                <a:lnTo>
                  <a:pt x="239" y="962"/>
                </a:lnTo>
                <a:close/>
                <a:moveTo>
                  <a:pt x="1423" y="1065"/>
                </a:moveTo>
                <a:lnTo>
                  <a:pt x="1423" y="1065"/>
                </a:lnTo>
                <a:lnTo>
                  <a:pt x="1436" y="1087"/>
                </a:lnTo>
                <a:lnTo>
                  <a:pt x="1445" y="1105"/>
                </a:lnTo>
                <a:lnTo>
                  <a:pt x="1452" y="1118"/>
                </a:lnTo>
                <a:lnTo>
                  <a:pt x="1452" y="1118"/>
                </a:lnTo>
                <a:lnTo>
                  <a:pt x="1453" y="1124"/>
                </a:lnTo>
                <a:lnTo>
                  <a:pt x="1454" y="1131"/>
                </a:lnTo>
                <a:lnTo>
                  <a:pt x="1453" y="1145"/>
                </a:lnTo>
                <a:lnTo>
                  <a:pt x="1452" y="1162"/>
                </a:lnTo>
                <a:lnTo>
                  <a:pt x="1224" y="1211"/>
                </a:lnTo>
                <a:lnTo>
                  <a:pt x="1224" y="1211"/>
                </a:lnTo>
                <a:lnTo>
                  <a:pt x="1255" y="1203"/>
                </a:lnTo>
                <a:lnTo>
                  <a:pt x="1324" y="1185"/>
                </a:lnTo>
                <a:lnTo>
                  <a:pt x="1394" y="1164"/>
                </a:lnTo>
                <a:lnTo>
                  <a:pt x="1417" y="1155"/>
                </a:lnTo>
                <a:lnTo>
                  <a:pt x="1425" y="1153"/>
                </a:lnTo>
                <a:lnTo>
                  <a:pt x="1427" y="1150"/>
                </a:lnTo>
                <a:lnTo>
                  <a:pt x="1427" y="1150"/>
                </a:lnTo>
                <a:lnTo>
                  <a:pt x="1427" y="1144"/>
                </a:lnTo>
                <a:lnTo>
                  <a:pt x="1427" y="1133"/>
                </a:lnTo>
                <a:lnTo>
                  <a:pt x="1426" y="1104"/>
                </a:lnTo>
                <a:lnTo>
                  <a:pt x="1423" y="1065"/>
                </a:lnTo>
                <a:lnTo>
                  <a:pt x="1423" y="1065"/>
                </a:lnTo>
                <a:close/>
                <a:moveTo>
                  <a:pt x="566" y="439"/>
                </a:moveTo>
                <a:lnTo>
                  <a:pt x="573" y="459"/>
                </a:lnTo>
                <a:lnTo>
                  <a:pt x="569" y="517"/>
                </a:lnTo>
                <a:lnTo>
                  <a:pt x="569" y="517"/>
                </a:lnTo>
                <a:lnTo>
                  <a:pt x="555" y="498"/>
                </a:lnTo>
                <a:lnTo>
                  <a:pt x="537" y="473"/>
                </a:lnTo>
                <a:lnTo>
                  <a:pt x="537" y="473"/>
                </a:lnTo>
                <a:lnTo>
                  <a:pt x="535" y="468"/>
                </a:lnTo>
                <a:lnTo>
                  <a:pt x="533" y="462"/>
                </a:lnTo>
                <a:lnTo>
                  <a:pt x="532" y="454"/>
                </a:lnTo>
                <a:lnTo>
                  <a:pt x="533" y="445"/>
                </a:lnTo>
                <a:lnTo>
                  <a:pt x="533" y="445"/>
                </a:lnTo>
                <a:lnTo>
                  <a:pt x="536" y="441"/>
                </a:lnTo>
                <a:lnTo>
                  <a:pt x="540" y="440"/>
                </a:lnTo>
                <a:lnTo>
                  <a:pt x="545" y="439"/>
                </a:lnTo>
                <a:lnTo>
                  <a:pt x="551" y="437"/>
                </a:lnTo>
                <a:lnTo>
                  <a:pt x="562" y="437"/>
                </a:lnTo>
                <a:lnTo>
                  <a:pt x="566" y="439"/>
                </a:lnTo>
                <a:lnTo>
                  <a:pt x="566" y="43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23">
            <a:extLst>
              <a:ext uri="{FF2B5EF4-FFF2-40B4-BE49-F238E27FC236}">
                <a16:creationId xmlns:a16="http://schemas.microsoft.com/office/drawing/2014/main" id="{2FE5A6CF-5081-4385-815A-809AAE4AF975}"/>
              </a:ext>
            </a:extLst>
          </p:cNvPr>
          <p:cNvSpPr>
            <a:spLocks/>
          </p:cNvSpPr>
          <p:nvPr/>
        </p:nvSpPr>
        <p:spPr bwMode="auto">
          <a:xfrm>
            <a:off x="7836033" y="4759487"/>
            <a:ext cx="1702841" cy="1497067"/>
          </a:xfrm>
          <a:custGeom>
            <a:avLst/>
            <a:gdLst>
              <a:gd name="T0" fmla="*/ 196 w 1473"/>
              <a:gd name="T1" fmla="*/ 12 h 1295"/>
              <a:gd name="T2" fmla="*/ 86 w 1473"/>
              <a:gd name="T3" fmla="*/ 6 h 1295"/>
              <a:gd name="T4" fmla="*/ 46 w 1473"/>
              <a:gd name="T5" fmla="*/ 89 h 1295"/>
              <a:gd name="T6" fmla="*/ 5 w 1473"/>
              <a:gd name="T7" fmla="*/ 126 h 1295"/>
              <a:gd name="T8" fmla="*/ 77 w 1473"/>
              <a:gd name="T9" fmla="*/ 156 h 1295"/>
              <a:gd name="T10" fmla="*/ 102 w 1473"/>
              <a:gd name="T11" fmla="*/ 188 h 1295"/>
              <a:gd name="T12" fmla="*/ 153 w 1473"/>
              <a:gd name="T13" fmla="*/ 231 h 1295"/>
              <a:gd name="T14" fmla="*/ 134 w 1473"/>
              <a:gd name="T15" fmla="*/ 308 h 1295"/>
              <a:gd name="T16" fmla="*/ 144 w 1473"/>
              <a:gd name="T17" fmla="*/ 413 h 1295"/>
              <a:gd name="T18" fmla="*/ 133 w 1473"/>
              <a:gd name="T19" fmla="*/ 504 h 1295"/>
              <a:gd name="T20" fmla="*/ 113 w 1473"/>
              <a:gd name="T21" fmla="*/ 608 h 1295"/>
              <a:gd name="T22" fmla="*/ 115 w 1473"/>
              <a:gd name="T23" fmla="*/ 646 h 1295"/>
              <a:gd name="T24" fmla="*/ 153 w 1473"/>
              <a:gd name="T25" fmla="*/ 869 h 1295"/>
              <a:gd name="T26" fmla="*/ 155 w 1473"/>
              <a:gd name="T27" fmla="*/ 1150 h 1295"/>
              <a:gd name="T28" fmla="*/ 146 w 1473"/>
              <a:gd name="T29" fmla="*/ 1229 h 1295"/>
              <a:gd name="T30" fmla="*/ 138 w 1473"/>
              <a:gd name="T31" fmla="*/ 1259 h 1295"/>
              <a:gd name="T32" fmla="*/ 163 w 1473"/>
              <a:gd name="T33" fmla="*/ 1289 h 1295"/>
              <a:gd name="T34" fmla="*/ 207 w 1473"/>
              <a:gd name="T35" fmla="*/ 1283 h 1295"/>
              <a:gd name="T36" fmla="*/ 242 w 1473"/>
              <a:gd name="T37" fmla="*/ 1270 h 1295"/>
              <a:gd name="T38" fmla="*/ 961 w 1473"/>
              <a:gd name="T39" fmla="*/ 1288 h 1295"/>
              <a:gd name="T40" fmla="*/ 988 w 1473"/>
              <a:gd name="T41" fmla="*/ 1193 h 1295"/>
              <a:gd name="T42" fmla="*/ 994 w 1473"/>
              <a:gd name="T43" fmla="*/ 1240 h 1295"/>
              <a:gd name="T44" fmla="*/ 1017 w 1473"/>
              <a:gd name="T45" fmla="*/ 1279 h 1295"/>
              <a:gd name="T46" fmla="*/ 1072 w 1473"/>
              <a:gd name="T47" fmla="*/ 1244 h 1295"/>
              <a:gd name="T48" fmla="*/ 1034 w 1473"/>
              <a:gd name="T49" fmla="*/ 1209 h 1295"/>
              <a:gd name="T50" fmla="*/ 1026 w 1473"/>
              <a:gd name="T51" fmla="*/ 1115 h 1295"/>
              <a:gd name="T52" fmla="*/ 986 w 1473"/>
              <a:gd name="T53" fmla="*/ 896 h 1295"/>
              <a:gd name="T54" fmla="*/ 961 w 1473"/>
              <a:gd name="T55" fmla="*/ 733 h 1295"/>
              <a:gd name="T56" fmla="*/ 1100 w 1473"/>
              <a:gd name="T57" fmla="*/ 599 h 1295"/>
              <a:gd name="T58" fmla="*/ 1033 w 1473"/>
              <a:gd name="T59" fmla="*/ 580 h 1295"/>
              <a:gd name="T60" fmla="*/ 1200 w 1473"/>
              <a:gd name="T61" fmla="*/ 547 h 1295"/>
              <a:gd name="T62" fmla="*/ 1166 w 1473"/>
              <a:gd name="T63" fmla="*/ 928 h 1295"/>
              <a:gd name="T64" fmla="*/ 1348 w 1473"/>
              <a:gd name="T65" fmla="*/ 1178 h 1295"/>
              <a:gd name="T66" fmla="*/ 1292 w 1473"/>
              <a:gd name="T67" fmla="*/ 1226 h 1295"/>
              <a:gd name="T68" fmla="*/ 1273 w 1473"/>
              <a:gd name="T69" fmla="*/ 1270 h 1295"/>
              <a:gd name="T70" fmla="*/ 1352 w 1473"/>
              <a:gd name="T71" fmla="*/ 1264 h 1295"/>
              <a:gd name="T72" fmla="*/ 1469 w 1473"/>
              <a:gd name="T73" fmla="*/ 1172 h 1295"/>
              <a:gd name="T74" fmla="*/ 1419 w 1473"/>
              <a:gd name="T75" fmla="*/ 1098 h 1295"/>
              <a:gd name="T76" fmla="*/ 1387 w 1473"/>
              <a:gd name="T77" fmla="*/ 929 h 1295"/>
              <a:gd name="T78" fmla="*/ 1377 w 1473"/>
              <a:gd name="T79" fmla="*/ 728 h 1295"/>
              <a:gd name="T80" fmla="*/ 1358 w 1473"/>
              <a:gd name="T81" fmla="*/ 513 h 1295"/>
              <a:gd name="T82" fmla="*/ 1372 w 1473"/>
              <a:gd name="T83" fmla="*/ 427 h 1295"/>
              <a:gd name="T84" fmla="*/ 1210 w 1473"/>
              <a:gd name="T85" fmla="*/ 202 h 1295"/>
              <a:gd name="T86" fmla="*/ 1132 w 1473"/>
              <a:gd name="T87" fmla="*/ 122 h 1295"/>
              <a:gd name="T88" fmla="*/ 1045 w 1473"/>
              <a:gd name="T89" fmla="*/ 43 h 1295"/>
              <a:gd name="T90" fmla="*/ 973 w 1473"/>
              <a:gd name="T91" fmla="*/ 88 h 1295"/>
              <a:gd name="T92" fmla="*/ 894 w 1473"/>
              <a:gd name="T93" fmla="*/ 155 h 1295"/>
              <a:gd name="T94" fmla="*/ 978 w 1473"/>
              <a:gd name="T95" fmla="*/ 220 h 1295"/>
              <a:gd name="T96" fmla="*/ 1008 w 1473"/>
              <a:gd name="T97" fmla="*/ 245 h 1295"/>
              <a:gd name="T98" fmla="*/ 1064 w 1473"/>
              <a:gd name="T99" fmla="*/ 260 h 1295"/>
              <a:gd name="T100" fmla="*/ 1086 w 1473"/>
              <a:gd name="T101" fmla="*/ 336 h 1295"/>
              <a:gd name="T102" fmla="*/ 1028 w 1473"/>
              <a:gd name="T103" fmla="*/ 470 h 1295"/>
              <a:gd name="T104" fmla="*/ 962 w 1473"/>
              <a:gd name="T105" fmla="*/ 534 h 1295"/>
              <a:gd name="T106" fmla="*/ 903 w 1473"/>
              <a:gd name="T107" fmla="*/ 563 h 1295"/>
              <a:gd name="T108" fmla="*/ 388 w 1473"/>
              <a:gd name="T109" fmla="*/ 590 h 1295"/>
              <a:gd name="T110" fmla="*/ 369 w 1473"/>
              <a:gd name="T111" fmla="*/ 485 h 1295"/>
              <a:gd name="T112" fmla="*/ 378 w 1473"/>
              <a:gd name="T113" fmla="*/ 407 h 1295"/>
              <a:gd name="T114" fmla="*/ 311 w 1473"/>
              <a:gd name="T115" fmla="*/ 255 h 1295"/>
              <a:gd name="T116" fmla="*/ 219 w 1473"/>
              <a:gd name="T117" fmla="*/ 133 h 1295"/>
              <a:gd name="T118" fmla="*/ 210 w 1473"/>
              <a:gd name="T119" fmla="*/ 83 h 12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73" h="1295">
                <a:moveTo>
                  <a:pt x="206" y="78"/>
                </a:moveTo>
                <a:lnTo>
                  <a:pt x="206" y="78"/>
                </a:lnTo>
                <a:lnTo>
                  <a:pt x="207" y="70"/>
                </a:lnTo>
                <a:lnTo>
                  <a:pt x="210" y="55"/>
                </a:lnTo>
                <a:lnTo>
                  <a:pt x="210" y="47"/>
                </a:lnTo>
                <a:lnTo>
                  <a:pt x="210" y="39"/>
                </a:lnTo>
                <a:lnTo>
                  <a:pt x="208" y="32"/>
                </a:lnTo>
                <a:lnTo>
                  <a:pt x="206" y="26"/>
                </a:lnTo>
                <a:lnTo>
                  <a:pt x="206" y="26"/>
                </a:lnTo>
                <a:lnTo>
                  <a:pt x="200" y="17"/>
                </a:lnTo>
                <a:lnTo>
                  <a:pt x="196" y="12"/>
                </a:lnTo>
                <a:lnTo>
                  <a:pt x="192" y="9"/>
                </a:lnTo>
                <a:lnTo>
                  <a:pt x="187" y="6"/>
                </a:lnTo>
                <a:lnTo>
                  <a:pt x="180" y="4"/>
                </a:lnTo>
                <a:lnTo>
                  <a:pt x="173" y="3"/>
                </a:lnTo>
                <a:lnTo>
                  <a:pt x="163" y="2"/>
                </a:lnTo>
                <a:lnTo>
                  <a:pt x="163" y="2"/>
                </a:lnTo>
                <a:lnTo>
                  <a:pt x="138" y="0"/>
                </a:lnTo>
                <a:lnTo>
                  <a:pt x="125" y="2"/>
                </a:lnTo>
                <a:lnTo>
                  <a:pt x="110" y="3"/>
                </a:lnTo>
                <a:lnTo>
                  <a:pt x="97" y="4"/>
                </a:lnTo>
                <a:lnTo>
                  <a:pt x="86" y="6"/>
                </a:lnTo>
                <a:lnTo>
                  <a:pt x="77" y="11"/>
                </a:lnTo>
                <a:lnTo>
                  <a:pt x="75" y="14"/>
                </a:lnTo>
                <a:lnTo>
                  <a:pt x="72" y="16"/>
                </a:lnTo>
                <a:lnTo>
                  <a:pt x="72" y="16"/>
                </a:lnTo>
                <a:lnTo>
                  <a:pt x="66" y="29"/>
                </a:lnTo>
                <a:lnTo>
                  <a:pt x="63" y="45"/>
                </a:lnTo>
                <a:lnTo>
                  <a:pt x="58" y="69"/>
                </a:lnTo>
                <a:lnTo>
                  <a:pt x="58" y="69"/>
                </a:lnTo>
                <a:lnTo>
                  <a:pt x="57" y="72"/>
                </a:lnTo>
                <a:lnTo>
                  <a:pt x="53" y="78"/>
                </a:lnTo>
                <a:lnTo>
                  <a:pt x="46" y="89"/>
                </a:lnTo>
                <a:lnTo>
                  <a:pt x="34" y="102"/>
                </a:lnTo>
                <a:lnTo>
                  <a:pt x="34" y="102"/>
                </a:lnTo>
                <a:lnTo>
                  <a:pt x="27" y="104"/>
                </a:lnTo>
                <a:lnTo>
                  <a:pt x="12" y="112"/>
                </a:lnTo>
                <a:lnTo>
                  <a:pt x="6" y="115"/>
                </a:lnTo>
                <a:lnTo>
                  <a:pt x="2" y="120"/>
                </a:lnTo>
                <a:lnTo>
                  <a:pt x="0" y="121"/>
                </a:lnTo>
                <a:lnTo>
                  <a:pt x="0" y="124"/>
                </a:lnTo>
                <a:lnTo>
                  <a:pt x="3" y="125"/>
                </a:lnTo>
                <a:lnTo>
                  <a:pt x="5" y="126"/>
                </a:lnTo>
                <a:lnTo>
                  <a:pt x="5" y="126"/>
                </a:lnTo>
                <a:lnTo>
                  <a:pt x="22" y="130"/>
                </a:lnTo>
                <a:lnTo>
                  <a:pt x="39" y="133"/>
                </a:lnTo>
                <a:lnTo>
                  <a:pt x="58" y="136"/>
                </a:lnTo>
                <a:lnTo>
                  <a:pt x="58" y="136"/>
                </a:lnTo>
                <a:lnTo>
                  <a:pt x="61" y="137"/>
                </a:lnTo>
                <a:lnTo>
                  <a:pt x="67" y="139"/>
                </a:lnTo>
                <a:lnTo>
                  <a:pt x="75" y="144"/>
                </a:lnTo>
                <a:lnTo>
                  <a:pt x="77" y="147"/>
                </a:lnTo>
                <a:lnTo>
                  <a:pt x="77" y="150"/>
                </a:lnTo>
                <a:lnTo>
                  <a:pt x="77" y="150"/>
                </a:lnTo>
                <a:lnTo>
                  <a:pt x="77" y="156"/>
                </a:lnTo>
                <a:lnTo>
                  <a:pt x="79" y="161"/>
                </a:lnTo>
                <a:lnTo>
                  <a:pt x="81" y="165"/>
                </a:lnTo>
                <a:lnTo>
                  <a:pt x="82" y="169"/>
                </a:lnTo>
                <a:lnTo>
                  <a:pt x="82" y="169"/>
                </a:lnTo>
                <a:lnTo>
                  <a:pt x="83" y="170"/>
                </a:lnTo>
                <a:lnTo>
                  <a:pt x="84" y="171"/>
                </a:lnTo>
                <a:lnTo>
                  <a:pt x="89" y="173"/>
                </a:lnTo>
                <a:lnTo>
                  <a:pt x="96" y="174"/>
                </a:lnTo>
                <a:lnTo>
                  <a:pt x="96" y="174"/>
                </a:lnTo>
                <a:lnTo>
                  <a:pt x="97" y="179"/>
                </a:lnTo>
                <a:lnTo>
                  <a:pt x="102" y="188"/>
                </a:lnTo>
                <a:lnTo>
                  <a:pt x="104" y="193"/>
                </a:lnTo>
                <a:lnTo>
                  <a:pt x="108" y="198"/>
                </a:lnTo>
                <a:lnTo>
                  <a:pt x="112" y="201"/>
                </a:lnTo>
                <a:lnTo>
                  <a:pt x="115" y="202"/>
                </a:lnTo>
                <a:lnTo>
                  <a:pt x="134" y="202"/>
                </a:lnTo>
                <a:lnTo>
                  <a:pt x="134" y="202"/>
                </a:lnTo>
                <a:lnTo>
                  <a:pt x="146" y="217"/>
                </a:lnTo>
                <a:lnTo>
                  <a:pt x="152" y="228"/>
                </a:lnTo>
                <a:lnTo>
                  <a:pt x="153" y="230"/>
                </a:lnTo>
                <a:lnTo>
                  <a:pt x="153" y="231"/>
                </a:lnTo>
                <a:lnTo>
                  <a:pt x="153" y="231"/>
                </a:lnTo>
                <a:lnTo>
                  <a:pt x="153" y="231"/>
                </a:lnTo>
                <a:lnTo>
                  <a:pt x="152" y="231"/>
                </a:lnTo>
                <a:lnTo>
                  <a:pt x="150" y="234"/>
                </a:lnTo>
                <a:lnTo>
                  <a:pt x="147" y="241"/>
                </a:lnTo>
                <a:lnTo>
                  <a:pt x="144" y="255"/>
                </a:lnTo>
                <a:lnTo>
                  <a:pt x="144" y="255"/>
                </a:lnTo>
                <a:lnTo>
                  <a:pt x="138" y="274"/>
                </a:lnTo>
                <a:lnTo>
                  <a:pt x="135" y="290"/>
                </a:lnTo>
                <a:lnTo>
                  <a:pt x="134" y="298"/>
                </a:lnTo>
                <a:lnTo>
                  <a:pt x="134" y="308"/>
                </a:lnTo>
                <a:lnTo>
                  <a:pt x="134" y="308"/>
                </a:lnTo>
                <a:lnTo>
                  <a:pt x="135" y="322"/>
                </a:lnTo>
                <a:lnTo>
                  <a:pt x="137" y="332"/>
                </a:lnTo>
                <a:lnTo>
                  <a:pt x="138" y="341"/>
                </a:lnTo>
                <a:lnTo>
                  <a:pt x="139" y="355"/>
                </a:lnTo>
                <a:lnTo>
                  <a:pt x="139" y="355"/>
                </a:lnTo>
                <a:lnTo>
                  <a:pt x="141" y="372"/>
                </a:lnTo>
                <a:lnTo>
                  <a:pt x="144" y="387"/>
                </a:lnTo>
                <a:lnTo>
                  <a:pt x="145" y="400"/>
                </a:lnTo>
                <a:lnTo>
                  <a:pt x="145" y="407"/>
                </a:lnTo>
                <a:lnTo>
                  <a:pt x="144" y="413"/>
                </a:lnTo>
                <a:lnTo>
                  <a:pt x="144" y="413"/>
                </a:lnTo>
                <a:lnTo>
                  <a:pt x="143" y="419"/>
                </a:lnTo>
                <a:lnTo>
                  <a:pt x="140" y="422"/>
                </a:lnTo>
                <a:lnTo>
                  <a:pt x="138" y="428"/>
                </a:lnTo>
                <a:lnTo>
                  <a:pt x="135" y="431"/>
                </a:lnTo>
                <a:lnTo>
                  <a:pt x="134" y="436"/>
                </a:lnTo>
                <a:lnTo>
                  <a:pt x="134" y="442"/>
                </a:lnTo>
                <a:lnTo>
                  <a:pt x="134" y="451"/>
                </a:lnTo>
                <a:lnTo>
                  <a:pt x="134" y="451"/>
                </a:lnTo>
                <a:lnTo>
                  <a:pt x="134" y="471"/>
                </a:lnTo>
                <a:lnTo>
                  <a:pt x="133" y="489"/>
                </a:lnTo>
                <a:lnTo>
                  <a:pt x="133" y="504"/>
                </a:lnTo>
                <a:lnTo>
                  <a:pt x="133" y="510"/>
                </a:lnTo>
                <a:lnTo>
                  <a:pt x="134" y="513"/>
                </a:lnTo>
                <a:lnTo>
                  <a:pt x="134" y="513"/>
                </a:lnTo>
                <a:lnTo>
                  <a:pt x="137" y="525"/>
                </a:lnTo>
                <a:lnTo>
                  <a:pt x="140" y="543"/>
                </a:lnTo>
                <a:lnTo>
                  <a:pt x="144" y="566"/>
                </a:lnTo>
                <a:lnTo>
                  <a:pt x="134" y="604"/>
                </a:lnTo>
                <a:lnTo>
                  <a:pt x="134" y="604"/>
                </a:lnTo>
                <a:lnTo>
                  <a:pt x="130" y="604"/>
                </a:lnTo>
                <a:lnTo>
                  <a:pt x="119" y="605"/>
                </a:lnTo>
                <a:lnTo>
                  <a:pt x="113" y="608"/>
                </a:lnTo>
                <a:lnTo>
                  <a:pt x="108" y="610"/>
                </a:lnTo>
                <a:lnTo>
                  <a:pt x="103" y="614"/>
                </a:lnTo>
                <a:lnTo>
                  <a:pt x="101" y="618"/>
                </a:lnTo>
                <a:lnTo>
                  <a:pt x="101" y="618"/>
                </a:lnTo>
                <a:lnTo>
                  <a:pt x="98" y="627"/>
                </a:lnTo>
                <a:lnTo>
                  <a:pt x="98" y="633"/>
                </a:lnTo>
                <a:lnTo>
                  <a:pt x="101" y="638"/>
                </a:lnTo>
                <a:lnTo>
                  <a:pt x="106" y="642"/>
                </a:lnTo>
                <a:lnTo>
                  <a:pt x="106" y="642"/>
                </a:lnTo>
                <a:lnTo>
                  <a:pt x="110" y="645"/>
                </a:lnTo>
                <a:lnTo>
                  <a:pt x="115" y="646"/>
                </a:lnTo>
                <a:lnTo>
                  <a:pt x="126" y="647"/>
                </a:lnTo>
                <a:lnTo>
                  <a:pt x="132" y="648"/>
                </a:lnTo>
                <a:lnTo>
                  <a:pt x="135" y="651"/>
                </a:lnTo>
                <a:lnTo>
                  <a:pt x="139" y="655"/>
                </a:lnTo>
                <a:lnTo>
                  <a:pt x="139" y="661"/>
                </a:lnTo>
                <a:lnTo>
                  <a:pt x="139" y="661"/>
                </a:lnTo>
                <a:lnTo>
                  <a:pt x="139" y="676"/>
                </a:lnTo>
                <a:lnTo>
                  <a:pt x="141" y="701"/>
                </a:lnTo>
                <a:lnTo>
                  <a:pt x="146" y="771"/>
                </a:lnTo>
                <a:lnTo>
                  <a:pt x="151" y="842"/>
                </a:lnTo>
                <a:lnTo>
                  <a:pt x="153" y="869"/>
                </a:lnTo>
                <a:lnTo>
                  <a:pt x="153" y="886"/>
                </a:lnTo>
                <a:lnTo>
                  <a:pt x="153" y="886"/>
                </a:lnTo>
                <a:lnTo>
                  <a:pt x="147" y="965"/>
                </a:lnTo>
                <a:lnTo>
                  <a:pt x="143" y="1014"/>
                </a:lnTo>
                <a:lnTo>
                  <a:pt x="139" y="1054"/>
                </a:lnTo>
                <a:lnTo>
                  <a:pt x="139" y="1054"/>
                </a:lnTo>
                <a:lnTo>
                  <a:pt x="139" y="1069"/>
                </a:lnTo>
                <a:lnTo>
                  <a:pt x="140" y="1086"/>
                </a:lnTo>
                <a:lnTo>
                  <a:pt x="144" y="1104"/>
                </a:lnTo>
                <a:lnTo>
                  <a:pt x="147" y="1120"/>
                </a:lnTo>
                <a:lnTo>
                  <a:pt x="155" y="1150"/>
                </a:lnTo>
                <a:lnTo>
                  <a:pt x="158" y="1161"/>
                </a:lnTo>
                <a:lnTo>
                  <a:pt x="158" y="1168"/>
                </a:lnTo>
                <a:lnTo>
                  <a:pt x="158" y="1168"/>
                </a:lnTo>
                <a:lnTo>
                  <a:pt x="156" y="1181"/>
                </a:lnTo>
                <a:lnTo>
                  <a:pt x="153" y="1196"/>
                </a:lnTo>
                <a:lnTo>
                  <a:pt x="150" y="1208"/>
                </a:lnTo>
                <a:lnTo>
                  <a:pt x="149" y="1216"/>
                </a:lnTo>
                <a:lnTo>
                  <a:pt x="149" y="1216"/>
                </a:lnTo>
                <a:lnTo>
                  <a:pt x="147" y="1221"/>
                </a:lnTo>
                <a:lnTo>
                  <a:pt x="146" y="1224"/>
                </a:lnTo>
                <a:lnTo>
                  <a:pt x="146" y="1229"/>
                </a:lnTo>
                <a:lnTo>
                  <a:pt x="146" y="1233"/>
                </a:lnTo>
                <a:lnTo>
                  <a:pt x="149" y="1235"/>
                </a:lnTo>
                <a:lnTo>
                  <a:pt x="149" y="1235"/>
                </a:lnTo>
                <a:lnTo>
                  <a:pt x="152" y="1241"/>
                </a:lnTo>
                <a:lnTo>
                  <a:pt x="153" y="1246"/>
                </a:lnTo>
                <a:lnTo>
                  <a:pt x="153" y="1250"/>
                </a:lnTo>
                <a:lnTo>
                  <a:pt x="153" y="1250"/>
                </a:lnTo>
                <a:lnTo>
                  <a:pt x="150" y="1251"/>
                </a:lnTo>
                <a:lnTo>
                  <a:pt x="146" y="1253"/>
                </a:lnTo>
                <a:lnTo>
                  <a:pt x="141" y="1256"/>
                </a:lnTo>
                <a:lnTo>
                  <a:pt x="138" y="1259"/>
                </a:lnTo>
                <a:lnTo>
                  <a:pt x="134" y="1264"/>
                </a:lnTo>
                <a:lnTo>
                  <a:pt x="133" y="1271"/>
                </a:lnTo>
                <a:lnTo>
                  <a:pt x="134" y="1278"/>
                </a:lnTo>
                <a:lnTo>
                  <a:pt x="134" y="1278"/>
                </a:lnTo>
                <a:lnTo>
                  <a:pt x="135" y="1282"/>
                </a:lnTo>
                <a:lnTo>
                  <a:pt x="138" y="1285"/>
                </a:lnTo>
                <a:lnTo>
                  <a:pt x="143" y="1289"/>
                </a:lnTo>
                <a:lnTo>
                  <a:pt x="147" y="1291"/>
                </a:lnTo>
                <a:lnTo>
                  <a:pt x="153" y="1291"/>
                </a:lnTo>
                <a:lnTo>
                  <a:pt x="159" y="1290"/>
                </a:lnTo>
                <a:lnTo>
                  <a:pt x="163" y="1289"/>
                </a:lnTo>
                <a:lnTo>
                  <a:pt x="168" y="1288"/>
                </a:lnTo>
                <a:lnTo>
                  <a:pt x="168" y="1288"/>
                </a:lnTo>
                <a:lnTo>
                  <a:pt x="170" y="1290"/>
                </a:lnTo>
                <a:lnTo>
                  <a:pt x="175" y="1294"/>
                </a:lnTo>
                <a:lnTo>
                  <a:pt x="179" y="1295"/>
                </a:lnTo>
                <a:lnTo>
                  <a:pt x="184" y="1295"/>
                </a:lnTo>
                <a:lnTo>
                  <a:pt x="189" y="1295"/>
                </a:lnTo>
                <a:lnTo>
                  <a:pt x="196" y="1293"/>
                </a:lnTo>
                <a:lnTo>
                  <a:pt x="196" y="1293"/>
                </a:lnTo>
                <a:lnTo>
                  <a:pt x="202" y="1289"/>
                </a:lnTo>
                <a:lnTo>
                  <a:pt x="207" y="1283"/>
                </a:lnTo>
                <a:lnTo>
                  <a:pt x="210" y="1277"/>
                </a:lnTo>
                <a:lnTo>
                  <a:pt x="211" y="1270"/>
                </a:lnTo>
                <a:lnTo>
                  <a:pt x="211" y="1259"/>
                </a:lnTo>
                <a:lnTo>
                  <a:pt x="211" y="1254"/>
                </a:lnTo>
                <a:lnTo>
                  <a:pt x="235" y="1245"/>
                </a:lnTo>
                <a:lnTo>
                  <a:pt x="235" y="1245"/>
                </a:lnTo>
                <a:lnTo>
                  <a:pt x="236" y="1254"/>
                </a:lnTo>
                <a:lnTo>
                  <a:pt x="237" y="1263"/>
                </a:lnTo>
                <a:lnTo>
                  <a:pt x="239" y="1269"/>
                </a:lnTo>
                <a:lnTo>
                  <a:pt x="239" y="1269"/>
                </a:lnTo>
                <a:lnTo>
                  <a:pt x="242" y="1270"/>
                </a:lnTo>
                <a:lnTo>
                  <a:pt x="248" y="1271"/>
                </a:lnTo>
                <a:lnTo>
                  <a:pt x="266" y="1271"/>
                </a:lnTo>
                <a:lnTo>
                  <a:pt x="321" y="1271"/>
                </a:lnTo>
                <a:lnTo>
                  <a:pt x="397" y="1269"/>
                </a:lnTo>
                <a:lnTo>
                  <a:pt x="397" y="1269"/>
                </a:lnTo>
                <a:lnTo>
                  <a:pt x="574" y="1273"/>
                </a:lnTo>
                <a:lnTo>
                  <a:pt x="700" y="1276"/>
                </a:lnTo>
                <a:lnTo>
                  <a:pt x="765" y="1278"/>
                </a:lnTo>
                <a:lnTo>
                  <a:pt x="765" y="1278"/>
                </a:lnTo>
                <a:lnTo>
                  <a:pt x="870" y="1283"/>
                </a:lnTo>
                <a:lnTo>
                  <a:pt x="961" y="1288"/>
                </a:lnTo>
                <a:lnTo>
                  <a:pt x="961" y="1288"/>
                </a:lnTo>
                <a:lnTo>
                  <a:pt x="968" y="1268"/>
                </a:lnTo>
                <a:lnTo>
                  <a:pt x="974" y="1251"/>
                </a:lnTo>
                <a:lnTo>
                  <a:pt x="976" y="1245"/>
                </a:lnTo>
                <a:lnTo>
                  <a:pt x="976" y="1240"/>
                </a:lnTo>
                <a:lnTo>
                  <a:pt x="976" y="1240"/>
                </a:lnTo>
                <a:lnTo>
                  <a:pt x="976" y="1235"/>
                </a:lnTo>
                <a:lnTo>
                  <a:pt x="977" y="1229"/>
                </a:lnTo>
                <a:lnTo>
                  <a:pt x="980" y="1213"/>
                </a:lnTo>
                <a:lnTo>
                  <a:pt x="985" y="1198"/>
                </a:lnTo>
                <a:lnTo>
                  <a:pt x="988" y="1193"/>
                </a:lnTo>
                <a:lnTo>
                  <a:pt x="990" y="1192"/>
                </a:lnTo>
                <a:lnTo>
                  <a:pt x="990" y="1192"/>
                </a:lnTo>
                <a:lnTo>
                  <a:pt x="991" y="1192"/>
                </a:lnTo>
                <a:lnTo>
                  <a:pt x="992" y="1195"/>
                </a:lnTo>
                <a:lnTo>
                  <a:pt x="994" y="1199"/>
                </a:lnTo>
                <a:lnTo>
                  <a:pt x="997" y="1214"/>
                </a:lnTo>
                <a:lnTo>
                  <a:pt x="999" y="1235"/>
                </a:lnTo>
                <a:lnTo>
                  <a:pt x="999" y="1235"/>
                </a:lnTo>
                <a:lnTo>
                  <a:pt x="997" y="1236"/>
                </a:lnTo>
                <a:lnTo>
                  <a:pt x="996" y="1238"/>
                </a:lnTo>
                <a:lnTo>
                  <a:pt x="994" y="1240"/>
                </a:lnTo>
                <a:lnTo>
                  <a:pt x="992" y="1242"/>
                </a:lnTo>
                <a:lnTo>
                  <a:pt x="991" y="1247"/>
                </a:lnTo>
                <a:lnTo>
                  <a:pt x="992" y="1252"/>
                </a:lnTo>
                <a:lnTo>
                  <a:pt x="995" y="1259"/>
                </a:lnTo>
                <a:lnTo>
                  <a:pt x="995" y="1259"/>
                </a:lnTo>
                <a:lnTo>
                  <a:pt x="998" y="1266"/>
                </a:lnTo>
                <a:lnTo>
                  <a:pt x="1002" y="1271"/>
                </a:lnTo>
                <a:lnTo>
                  <a:pt x="1007" y="1275"/>
                </a:lnTo>
                <a:lnTo>
                  <a:pt x="1010" y="1277"/>
                </a:lnTo>
                <a:lnTo>
                  <a:pt x="1014" y="1279"/>
                </a:lnTo>
                <a:lnTo>
                  <a:pt x="1017" y="1279"/>
                </a:lnTo>
                <a:lnTo>
                  <a:pt x="1021" y="1279"/>
                </a:lnTo>
                <a:lnTo>
                  <a:pt x="1023" y="1278"/>
                </a:lnTo>
                <a:lnTo>
                  <a:pt x="1023" y="1278"/>
                </a:lnTo>
                <a:lnTo>
                  <a:pt x="1033" y="1272"/>
                </a:lnTo>
                <a:lnTo>
                  <a:pt x="1038" y="1269"/>
                </a:lnTo>
                <a:lnTo>
                  <a:pt x="1038" y="1269"/>
                </a:lnTo>
                <a:lnTo>
                  <a:pt x="1046" y="1265"/>
                </a:lnTo>
                <a:lnTo>
                  <a:pt x="1062" y="1254"/>
                </a:lnTo>
                <a:lnTo>
                  <a:pt x="1062" y="1254"/>
                </a:lnTo>
                <a:lnTo>
                  <a:pt x="1069" y="1247"/>
                </a:lnTo>
                <a:lnTo>
                  <a:pt x="1072" y="1244"/>
                </a:lnTo>
                <a:lnTo>
                  <a:pt x="1075" y="1239"/>
                </a:lnTo>
                <a:lnTo>
                  <a:pt x="1076" y="1235"/>
                </a:lnTo>
                <a:lnTo>
                  <a:pt x="1076" y="1230"/>
                </a:lnTo>
                <a:lnTo>
                  <a:pt x="1075" y="1226"/>
                </a:lnTo>
                <a:lnTo>
                  <a:pt x="1071" y="1221"/>
                </a:lnTo>
                <a:lnTo>
                  <a:pt x="1071" y="1221"/>
                </a:lnTo>
                <a:lnTo>
                  <a:pt x="1066" y="1217"/>
                </a:lnTo>
                <a:lnTo>
                  <a:pt x="1060" y="1214"/>
                </a:lnTo>
                <a:lnTo>
                  <a:pt x="1053" y="1213"/>
                </a:lnTo>
                <a:lnTo>
                  <a:pt x="1046" y="1210"/>
                </a:lnTo>
                <a:lnTo>
                  <a:pt x="1034" y="1209"/>
                </a:lnTo>
                <a:lnTo>
                  <a:pt x="1031" y="1208"/>
                </a:lnTo>
                <a:lnTo>
                  <a:pt x="1028" y="1207"/>
                </a:lnTo>
                <a:lnTo>
                  <a:pt x="1028" y="1207"/>
                </a:lnTo>
                <a:lnTo>
                  <a:pt x="1020" y="1178"/>
                </a:lnTo>
                <a:lnTo>
                  <a:pt x="1015" y="1158"/>
                </a:lnTo>
                <a:lnTo>
                  <a:pt x="1014" y="1150"/>
                </a:lnTo>
                <a:lnTo>
                  <a:pt x="1014" y="1144"/>
                </a:lnTo>
                <a:lnTo>
                  <a:pt x="1014" y="1144"/>
                </a:lnTo>
                <a:lnTo>
                  <a:pt x="1017" y="1136"/>
                </a:lnTo>
                <a:lnTo>
                  <a:pt x="1022" y="1126"/>
                </a:lnTo>
                <a:lnTo>
                  <a:pt x="1026" y="1115"/>
                </a:lnTo>
                <a:lnTo>
                  <a:pt x="1027" y="1109"/>
                </a:lnTo>
                <a:lnTo>
                  <a:pt x="1028" y="1101"/>
                </a:lnTo>
                <a:lnTo>
                  <a:pt x="1028" y="1101"/>
                </a:lnTo>
                <a:lnTo>
                  <a:pt x="1028" y="1093"/>
                </a:lnTo>
                <a:lnTo>
                  <a:pt x="1027" y="1083"/>
                </a:lnTo>
                <a:lnTo>
                  <a:pt x="1021" y="1060"/>
                </a:lnTo>
                <a:lnTo>
                  <a:pt x="1015" y="1032"/>
                </a:lnTo>
                <a:lnTo>
                  <a:pt x="1009" y="1001"/>
                </a:lnTo>
                <a:lnTo>
                  <a:pt x="1009" y="1001"/>
                </a:lnTo>
                <a:lnTo>
                  <a:pt x="1001" y="956"/>
                </a:lnTo>
                <a:lnTo>
                  <a:pt x="986" y="896"/>
                </a:lnTo>
                <a:lnTo>
                  <a:pt x="966" y="814"/>
                </a:lnTo>
                <a:lnTo>
                  <a:pt x="966" y="814"/>
                </a:lnTo>
                <a:lnTo>
                  <a:pt x="965" y="812"/>
                </a:lnTo>
                <a:lnTo>
                  <a:pt x="964" y="811"/>
                </a:lnTo>
                <a:lnTo>
                  <a:pt x="962" y="811"/>
                </a:lnTo>
                <a:lnTo>
                  <a:pt x="962" y="811"/>
                </a:lnTo>
                <a:lnTo>
                  <a:pt x="961" y="808"/>
                </a:lnTo>
                <a:lnTo>
                  <a:pt x="961" y="803"/>
                </a:lnTo>
                <a:lnTo>
                  <a:pt x="961" y="776"/>
                </a:lnTo>
                <a:lnTo>
                  <a:pt x="961" y="776"/>
                </a:lnTo>
                <a:lnTo>
                  <a:pt x="961" y="733"/>
                </a:lnTo>
                <a:lnTo>
                  <a:pt x="961" y="689"/>
                </a:lnTo>
                <a:lnTo>
                  <a:pt x="961" y="653"/>
                </a:lnTo>
                <a:lnTo>
                  <a:pt x="961" y="638"/>
                </a:lnTo>
                <a:lnTo>
                  <a:pt x="961" y="638"/>
                </a:lnTo>
                <a:lnTo>
                  <a:pt x="976" y="614"/>
                </a:lnTo>
                <a:lnTo>
                  <a:pt x="1095" y="618"/>
                </a:lnTo>
                <a:lnTo>
                  <a:pt x="1095" y="618"/>
                </a:lnTo>
                <a:lnTo>
                  <a:pt x="1097" y="610"/>
                </a:lnTo>
                <a:lnTo>
                  <a:pt x="1100" y="604"/>
                </a:lnTo>
                <a:lnTo>
                  <a:pt x="1100" y="599"/>
                </a:lnTo>
                <a:lnTo>
                  <a:pt x="1100" y="599"/>
                </a:lnTo>
                <a:lnTo>
                  <a:pt x="1100" y="598"/>
                </a:lnTo>
                <a:lnTo>
                  <a:pt x="1102" y="597"/>
                </a:lnTo>
                <a:lnTo>
                  <a:pt x="1106" y="595"/>
                </a:lnTo>
                <a:lnTo>
                  <a:pt x="1106" y="595"/>
                </a:lnTo>
                <a:lnTo>
                  <a:pt x="1103" y="593"/>
                </a:lnTo>
                <a:lnTo>
                  <a:pt x="1090" y="590"/>
                </a:lnTo>
                <a:lnTo>
                  <a:pt x="1090" y="590"/>
                </a:lnTo>
                <a:lnTo>
                  <a:pt x="1069" y="586"/>
                </a:lnTo>
                <a:lnTo>
                  <a:pt x="1051" y="583"/>
                </a:lnTo>
                <a:lnTo>
                  <a:pt x="1033" y="580"/>
                </a:lnTo>
                <a:lnTo>
                  <a:pt x="1033" y="580"/>
                </a:lnTo>
                <a:lnTo>
                  <a:pt x="1071" y="562"/>
                </a:lnTo>
                <a:lnTo>
                  <a:pt x="1096" y="547"/>
                </a:lnTo>
                <a:lnTo>
                  <a:pt x="1106" y="541"/>
                </a:lnTo>
                <a:lnTo>
                  <a:pt x="1108" y="540"/>
                </a:lnTo>
                <a:lnTo>
                  <a:pt x="1109" y="537"/>
                </a:lnTo>
                <a:lnTo>
                  <a:pt x="1109" y="537"/>
                </a:lnTo>
                <a:lnTo>
                  <a:pt x="1112" y="534"/>
                </a:lnTo>
                <a:lnTo>
                  <a:pt x="1117" y="528"/>
                </a:lnTo>
                <a:lnTo>
                  <a:pt x="1129" y="512"/>
                </a:lnTo>
                <a:lnTo>
                  <a:pt x="1148" y="494"/>
                </a:lnTo>
                <a:lnTo>
                  <a:pt x="1200" y="547"/>
                </a:lnTo>
                <a:lnTo>
                  <a:pt x="1210" y="575"/>
                </a:lnTo>
                <a:lnTo>
                  <a:pt x="1210" y="585"/>
                </a:lnTo>
                <a:lnTo>
                  <a:pt x="1210" y="585"/>
                </a:lnTo>
                <a:lnTo>
                  <a:pt x="1182" y="730"/>
                </a:lnTo>
                <a:lnTo>
                  <a:pt x="1152" y="891"/>
                </a:lnTo>
                <a:lnTo>
                  <a:pt x="1152" y="891"/>
                </a:lnTo>
                <a:lnTo>
                  <a:pt x="1152" y="899"/>
                </a:lnTo>
                <a:lnTo>
                  <a:pt x="1154" y="905"/>
                </a:lnTo>
                <a:lnTo>
                  <a:pt x="1155" y="912"/>
                </a:lnTo>
                <a:lnTo>
                  <a:pt x="1158" y="918"/>
                </a:lnTo>
                <a:lnTo>
                  <a:pt x="1166" y="928"/>
                </a:lnTo>
                <a:lnTo>
                  <a:pt x="1172" y="939"/>
                </a:lnTo>
                <a:lnTo>
                  <a:pt x="1172" y="939"/>
                </a:lnTo>
                <a:lnTo>
                  <a:pt x="1188" y="969"/>
                </a:lnTo>
                <a:lnTo>
                  <a:pt x="1219" y="1021"/>
                </a:lnTo>
                <a:lnTo>
                  <a:pt x="1250" y="1071"/>
                </a:lnTo>
                <a:lnTo>
                  <a:pt x="1267" y="1097"/>
                </a:lnTo>
                <a:lnTo>
                  <a:pt x="1267" y="1097"/>
                </a:lnTo>
                <a:lnTo>
                  <a:pt x="1310" y="1136"/>
                </a:lnTo>
                <a:lnTo>
                  <a:pt x="1336" y="1162"/>
                </a:lnTo>
                <a:lnTo>
                  <a:pt x="1345" y="1172"/>
                </a:lnTo>
                <a:lnTo>
                  <a:pt x="1348" y="1178"/>
                </a:lnTo>
                <a:lnTo>
                  <a:pt x="1348" y="1178"/>
                </a:lnTo>
                <a:lnTo>
                  <a:pt x="1348" y="1187"/>
                </a:lnTo>
                <a:lnTo>
                  <a:pt x="1346" y="1199"/>
                </a:lnTo>
                <a:lnTo>
                  <a:pt x="1342" y="1210"/>
                </a:lnTo>
                <a:lnTo>
                  <a:pt x="1341" y="1214"/>
                </a:lnTo>
                <a:lnTo>
                  <a:pt x="1339" y="1216"/>
                </a:lnTo>
                <a:lnTo>
                  <a:pt x="1339" y="1216"/>
                </a:lnTo>
                <a:lnTo>
                  <a:pt x="1334" y="1217"/>
                </a:lnTo>
                <a:lnTo>
                  <a:pt x="1322" y="1220"/>
                </a:lnTo>
                <a:lnTo>
                  <a:pt x="1308" y="1222"/>
                </a:lnTo>
                <a:lnTo>
                  <a:pt x="1292" y="1226"/>
                </a:lnTo>
                <a:lnTo>
                  <a:pt x="1277" y="1229"/>
                </a:lnTo>
                <a:lnTo>
                  <a:pt x="1271" y="1232"/>
                </a:lnTo>
                <a:lnTo>
                  <a:pt x="1265" y="1235"/>
                </a:lnTo>
                <a:lnTo>
                  <a:pt x="1260" y="1238"/>
                </a:lnTo>
                <a:lnTo>
                  <a:pt x="1258" y="1241"/>
                </a:lnTo>
                <a:lnTo>
                  <a:pt x="1256" y="1245"/>
                </a:lnTo>
                <a:lnTo>
                  <a:pt x="1258" y="1250"/>
                </a:lnTo>
                <a:lnTo>
                  <a:pt x="1258" y="1250"/>
                </a:lnTo>
                <a:lnTo>
                  <a:pt x="1262" y="1258"/>
                </a:lnTo>
                <a:lnTo>
                  <a:pt x="1267" y="1265"/>
                </a:lnTo>
                <a:lnTo>
                  <a:pt x="1273" y="1270"/>
                </a:lnTo>
                <a:lnTo>
                  <a:pt x="1278" y="1275"/>
                </a:lnTo>
                <a:lnTo>
                  <a:pt x="1283" y="1277"/>
                </a:lnTo>
                <a:lnTo>
                  <a:pt x="1286" y="1278"/>
                </a:lnTo>
                <a:lnTo>
                  <a:pt x="1290" y="1279"/>
                </a:lnTo>
                <a:lnTo>
                  <a:pt x="1291" y="1278"/>
                </a:lnTo>
                <a:lnTo>
                  <a:pt x="1291" y="1278"/>
                </a:lnTo>
                <a:lnTo>
                  <a:pt x="1293" y="1277"/>
                </a:lnTo>
                <a:lnTo>
                  <a:pt x="1299" y="1275"/>
                </a:lnTo>
                <a:lnTo>
                  <a:pt x="1317" y="1270"/>
                </a:lnTo>
                <a:lnTo>
                  <a:pt x="1340" y="1265"/>
                </a:lnTo>
                <a:lnTo>
                  <a:pt x="1352" y="1264"/>
                </a:lnTo>
                <a:lnTo>
                  <a:pt x="1363" y="1264"/>
                </a:lnTo>
                <a:lnTo>
                  <a:pt x="1415" y="1264"/>
                </a:lnTo>
                <a:lnTo>
                  <a:pt x="1425" y="1221"/>
                </a:lnTo>
                <a:lnTo>
                  <a:pt x="1425" y="1221"/>
                </a:lnTo>
                <a:lnTo>
                  <a:pt x="1430" y="1217"/>
                </a:lnTo>
                <a:lnTo>
                  <a:pt x="1440" y="1209"/>
                </a:lnTo>
                <a:lnTo>
                  <a:pt x="1454" y="1197"/>
                </a:lnTo>
                <a:lnTo>
                  <a:pt x="1458" y="1190"/>
                </a:lnTo>
                <a:lnTo>
                  <a:pt x="1463" y="1183"/>
                </a:lnTo>
                <a:lnTo>
                  <a:pt x="1463" y="1183"/>
                </a:lnTo>
                <a:lnTo>
                  <a:pt x="1469" y="1172"/>
                </a:lnTo>
                <a:lnTo>
                  <a:pt x="1473" y="1166"/>
                </a:lnTo>
                <a:lnTo>
                  <a:pt x="1473" y="1162"/>
                </a:lnTo>
                <a:lnTo>
                  <a:pt x="1472" y="1159"/>
                </a:lnTo>
                <a:lnTo>
                  <a:pt x="1468" y="1149"/>
                </a:lnTo>
                <a:lnTo>
                  <a:pt x="1468" y="1149"/>
                </a:lnTo>
                <a:lnTo>
                  <a:pt x="1461" y="1137"/>
                </a:lnTo>
                <a:lnTo>
                  <a:pt x="1454" y="1126"/>
                </a:lnTo>
                <a:lnTo>
                  <a:pt x="1444" y="1116"/>
                </a:lnTo>
                <a:lnTo>
                  <a:pt x="1444" y="1116"/>
                </a:lnTo>
                <a:lnTo>
                  <a:pt x="1436" y="1110"/>
                </a:lnTo>
                <a:lnTo>
                  <a:pt x="1419" y="1098"/>
                </a:lnTo>
                <a:lnTo>
                  <a:pt x="1409" y="1091"/>
                </a:lnTo>
                <a:lnTo>
                  <a:pt x="1401" y="1083"/>
                </a:lnTo>
                <a:lnTo>
                  <a:pt x="1395" y="1075"/>
                </a:lnTo>
                <a:lnTo>
                  <a:pt x="1393" y="1071"/>
                </a:lnTo>
                <a:lnTo>
                  <a:pt x="1391" y="1068"/>
                </a:lnTo>
                <a:lnTo>
                  <a:pt x="1391" y="1068"/>
                </a:lnTo>
                <a:lnTo>
                  <a:pt x="1390" y="1057"/>
                </a:lnTo>
                <a:lnTo>
                  <a:pt x="1389" y="1042"/>
                </a:lnTo>
                <a:lnTo>
                  <a:pt x="1388" y="999"/>
                </a:lnTo>
                <a:lnTo>
                  <a:pt x="1388" y="957"/>
                </a:lnTo>
                <a:lnTo>
                  <a:pt x="1387" y="929"/>
                </a:lnTo>
                <a:lnTo>
                  <a:pt x="1387" y="929"/>
                </a:lnTo>
                <a:lnTo>
                  <a:pt x="1383" y="905"/>
                </a:lnTo>
                <a:lnTo>
                  <a:pt x="1376" y="871"/>
                </a:lnTo>
                <a:lnTo>
                  <a:pt x="1368" y="836"/>
                </a:lnTo>
                <a:lnTo>
                  <a:pt x="1363" y="810"/>
                </a:lnTo>
                <a:lnTo>
                  <a:pt x="1363" y="810"/>
                </a:lnTo>
                <a:lnTo>
                  <a:pt x="1363" y="800"/>
                </a:lnTo>
                <a:lnTo>
                  <a:pt x="1363" y="791"/>
                </a:lnTo>
                <a:lnTo>
                  <a:pt x="1366" y="769"/>
                </a:lnTo>
                <a:lnTo>
                  <a:pt x="1372" y="749"/>
                </a:lnTo>
                <a:lnTo>
                  <a:pt x="1377" y="728"/>
                </a:lnTo>
                <a:lnTo>
                  <a:pt x="1377" y="728"/>
                </a:lnTo>
                <a:lnTo>
                  <a:pt x="1382" y="706"/>
                </a:lnTo>
                <a:lnTo>
                  <a:pt x="1384" y="676"/>
                </a:lnTo>
                <a:lnTo>
                  <a:pt x="1384" y="659"/>
                </a:lnTo>
                <a:lnTo>
                  <a:pt x="1384" y="642"/>
                </a:lnTo>
                <a:lnTo>
                  <a:pt x="1384" y="626"/>
                </a:lnTo>
                <a:lnTo>
                  <a:pt x="1382" y="609"/>
                </a:lnTo>
                <a:lnTo>
                  <a:pt x="1382" y="609"/>
                </a:lnTo>
                <a:lnTo>
                  <a:pt x="1376" y="577"/>
                </a:lnTo>
                <a:lnTo>
                  <a:pt x="1369" y="548"/>
                </a:lnTo>
                <a:lnTo>
                  <a:pt x="1358" y="513"/>
                </a:lnTo>
                <a:lnTo>
                  <a:pt x="1358" y="513"/>
                </a:lnTo>
                <a:lnTo>
                  <a:pt x="1358" y="510"/>
                </a:lnTo>
                <a:lnTo>
                  <a:pt x="1358" y="505"/>
                </a:lnTo>
                <a:lnTo>
                  <a:pt x="1362" y="498"/>
                </a:lnTo>
                <a:lnTo>
                  <a:pt x="1365" y="491"/>
                </a:lnTo>
                <a:lnTo>
                  <a:pt x="1368" y="485"/>
                </a:lnTo>
                <a:lnTo>
                  <a:pt x="1368" y="485"/>
                </a:lnTo>
                <a:lnTo>
                  <a:pt x="1371" y="455"/>
                </a:lnTo>
                <a:lnTo>
                  <a:pt x="1372" y="438"/>
                </a:lnTo>
                <a:lnTo>
                  <a:pt x="1372" y="427"/>
                </a:lnTo>
                <a:lnTo>
                  <a:pt x="1372" y="427"/>
                </a:lnTo>
                <a:lnTo>
                  <a:pt x="1357" y="398"/>
                </a:lnTo>
                <a:lnTo>
                  <a:pt x="1321" y="339"/>
                </a:lnTo>
                <a:lnTo>
                  <a:pt x="1283" y="277"/>
                </a:lnTo>
                <a:lnTo>
                  <a:pt x="1267" y="254"/>
                </a:lnTo>
                <a:lnTo>
                  <a:pt x="1258" y="241"/>
                </a:lnTo>
                <a:lnTo>
                  <a:pt x="1258" y="241"/>
                </a:lnTo>
                <a:lnTo>
                  <a:pt x="1246" y="229"/>
                </a:lnTo>
                <a:lnTo>
                  <a:pt x="1234" y="218"/>
                </a:lnTo>
                <a:lnTo>
                  <a:pt x="1223" y="211"/>
                </a:lnTo>
                <a:lnTo>
                  <a:pt x="1210" y="202"/>
                </a:lnTo>
                <a:lnTo>
                  <a:pt x="1210" y="202"/>
                </a:lnTo>
                <a:lnTo>
                  <a:pt x="1175" y="181"/>
                </a:lnTo>
                <a:lnTo>
                  <a:pt x="1148" y="164"/>
                </a:lnTo>
                <a:lnTo>
                  <a:pt x="1148" y="164"/>
                </a:lnTo>
                <a:lnTo>
                  <a:pt x="1135" y="155"/>
                </a:lnTo>
                <a:lnTo>
                  <a:pt x="1129" y="150"/>
                </a:lnTo>
                <a:lnTo>
                  <a:pt x="1129" y="150"/>
                </a:lnTo>
                <a:lnTo>
                  <a:pt x="1130" y="147"/>
                </a:lnTo>
                <a:lnTo>
                  <a:pt x="1132" y="140"/>
                </a:lnTo>
                <a:lnTo>
                  <a:pt x="1133" y="134"/>
                </a:lnTo>
                <a:lnTo>
                  <a:pt x="1133" y="130"/>
                </a:lnTo>
                <a:lnTo>
                  <a:pt x="1132" y="122"/>
                </a:lnTo>
                <a:lnTo>
                  <a:pt x="1129" y="116"/>
                </a:lnTo>
                <a:lnTo>
                  <a:pt x="1129" y="116"/>
                </a:lnTo>
                <a:lnTo>
                  <a:pt x="1118" y="100"/>
                </a:lnTo>
                <a:lnTo>
                  <a:pt x="1103" y="78"/>
                </a:lnTo>
                <a:lnTo>
                  <a:pt x="1088" y="60"/>
                </a:lnTo>
                <a:lnTo>
                  <a:pt x="1082" y="53"/>
                </a:lnTo>
                <a:lnTo>
                  <a:pt x="1076" y="49"/>
                </a:lnTo>
                <a:lnTo>
                  <a:pt x="1076" y="49"/>
                </a:lnTo>
                <a:lnTo>
                  <a:pt x="1070" y="47"/>
                </a:lnTo>
                <a:lnTo>
                  <a:pt x="1063" y="46"/>
                </a:lnTo>
                <a:lnTo>
                  <a:pt x="1045" y="43"/>
                </a:lnTo>
                <a:lnTo>
                  <a:pt x="1034" y="45"/>
                </a:lnTo>
                <a:lnTo>
                  <a:pt x="1025" y="45"/>
                </a:lnTo>
                <a:lnTo>
                  <a:pt x="1016" y="47"/>
                </a:lnTo>
                <a:lnTo>
                  <a:pt x="1009" y="49"/>
                </a:lnTo>
                <a:lnTo>
                  <a:pt x="1009" y="49"/>
                </a:lnTo>
                <a:lnTo>
                  <a:pt x="997" y="57"/>
                </a:lnTo>
                <a:lnTo>
                  <a:pt x="986" y="65"/>
                </a:lnTo>
                <a:lnTo>
                  <a:pt x="979" y="73"/>
                </a:lnTo>
                <a:lnTo>
                  <a:pt x="976" y="78"/>
                </a:lnTo>
                <a:lnTo>
                  <a:pt x="976" y="78"/>
                </a:lnTo>
                <a:lnTo>
                  <a:pt x="973" y="88"/>
                </a:lnTo>
                <a:lnTo>
                  <a:pt x="971" y="97"/>
                </a:lnTo>
                <a:lnTo>
                  <a:pt x="971" y="97"/>
                </a:lnTo>
                <a:lnTo>
                  <a:pt x="966" y="100"/>
                </a:lnTo>
                <a:lnTo>
                  <a:pt x="956" y="106"/>
                </a:lnTo>
                <a:lnTo>
                  <a:pt x="927" y="122"/>
                </a:lnTo>
                <a:lnTo>
                  <a:pt x="911" y="132"/>
                </a:lnTo>
                <a:lnTo>
                  <a:pt x="899" y="140"/>
                </a:lnTo>
                <a:lnTo>
                  <a:pt x="896" y="145"/>
                </a:lnTo>
                <a:lnTo>
                  <a:pt x="893" y="149"/>
                </a:lnTo>
                <a:lnTo>
                  <a:pt x="893" y="152"/>
                </a:lnTo>
                <a:lnTo>
                  <a:pt x="894" y="155"/>
                </a:lnTo>
                <a:lnTo>
                  <a:pt x="894" y="155"/>
                </a:lnTo>
                <a:lnTo>
                  <a:pt x="901" y="159"/>
                </a:lnTo>
                <a:lnTo>
                  <a:pt x="911" y="164"/>
                </a:lnTo>
                <a:lnTo>
                  <a:pt x="934" y="174"/>
                </a:lnTo>
                <a:lnTo>
                  <a:pt x="961" y="183"/>
                </a:lnTo>
                <a:lnTo>
                  <a:pt x="976" y="193"/>
                </a:lnTo>
                <a:lnTo>
                  <a:pt x="976" y="202"/>
                </a:lnTo>
                <a:lnTo>
                  <a:pt x="976" y="202"/>
                </a:lnTo>
                <a:lnTo>
                  <a:pt x="974" y="213"/>
                </a:lnTo>
                <a:lnTo>
                  <a:pt x="977" y="219"/>
                </a:lnTo>
                <a:lnTo>
                  <a:pt x="978" y="220"/>
                </a:lnTo>
                <a:lnTo>
                  <a:pt x="980" y="222"/>
                </a:lnTo>
                <a:lnTo>
                  <a:pt x="980" y="222"/>
                </a:lnTo>
                <a:lnTo>
                  <a:pt x="985" y="222"/>
                </a:lnTo>
                <a:lnTo>
                  <a:pt x="990" y="222"/>
                </a:lnTo>
                <a:lnTo>
                  <a:pt x="992" y="222"/>
                </a:lnTo>
                <a:lnTo>
                  <a:pt x="995" y="222"/>
                </a:lnTo>
                <a:lnTo>
                  <a:pt x="995" y="222"/>
                </a:lnTo>
                <a:lnTo>
                  <a:pt x="996" y="223"/>
                </a:lnTo>
                <a:lnTo>
                  <a:pt x="998" y="226"/>
                </a:lnTo>
                <a:lnTo>
                  <a:pt x="1002" y="236"/>
                </a:lnTo>
                <a:lnTo>
                  <a:pt x="1008" y="245"/>
                </a:lnTo>
                <a:lnTo>
                  <a:pt x="1010" y="249"/>
                </a:lnTo>
                <a:lnTo>
                  <a:pt x="1014" y="250"/>
                </a:lnTo>
                <a:lnTo>
                  <a:pt x="1014" y="250"/>
                </a:lnTo>
                <a:lnTo>
                  <a:pt x="1019" y="250"/>
                </a:lnTo>
                <a:lnTo>
                  <a:pt x="1025" y="247"/>
                </a:lnTo>
                <a:lnTo>
                  <a:pt x="1039" y="238"/>
                </a:lnTo>
                <a:lnTo>
                  <a:pt x="1057" y="226"/>
                </a:lnTo>
                <a:lnTo>
                  <a:pt x="1062" y="241"/>
                </a:lnTo>
                <a:lnTo>
                  <a:pt x="1062" y="241"/>
                </a:lnTo>
                <a:lnTo>
                  <a:pt x="1063" y="251"/>
                </a:lnTo>
                <a:lnTo>
                  <a:pt x="1064" y="260"/>
                </a:lnTo>
                <a:lnTo>
                  <a:pt x="1066" y="269"/>
                </a:lnTo>
                <a:lnTo>
                  <a:pt x="1066" y="269"/>
                </a:lnTo>
                <a:lnTo>
                  <a:pt x="1070" y="275"/>
                </a:lnTo>
                <a:lnTo>
                  <a:pt x="1074" y="279"/>
                </a:lnTo>
                <a:lnTo>
                  <a:pt x="1076" y="281"/>
                </a:lnTo>
                <a:lnTo>
                  <a:pt x="1076" y="284"/>
                </a:lnTo>
                <a:lnTo>
                  <a:pt x="1076" y="284"/>
                </a:lnTo>
                <a:lnTo>
                  <a:pt x="1077" y="292"/>
                </a:lnTo>
                <a:lnTo>
                  <a:pt x="1080" y="308"/>
                </a:lnTo>
                <a:lnTo>
                  <a:pt x="1086" y="336"/>
                </a:lnTo>
                <a:lnTo>
                  <a:pt x="1086" y="336"/>
                </a:lnTo>
                <a:lnTo>
                  <a:pt x="1086" y="342"/>
                </a:lnTo>
                <a:lnTo>
                  <a:pt x="1084" y="351"/>
                </a:lnTo>
                <a:lnTo>
                  <a:pt x="1080" y="373"/>
                </a:lnTo>
                <a:lnTo>
                  <a:pt x="1071" y="408"/>
                </a:lnTo>
                <a:lnTo>
                  <a:pt x="1071" y="408"/>
                </a:lnTo>
                <a:lnTo>
                  <a:pt x="1069" y="412"/>
                </a:lnTo>
                <a:lnTo>
                  <a:pt x="1064" y="419"/>
                </a:lnTo>
                <a:lnTo>
                  <a:pt x="1051" y="438"/>
                </a:lnTo>
                <a:lnTo>
                  <a:pt x="1037" y="457"/>
                </a:lnTo>
                <a:lnTo>
                  <a:pt x="1028" y="470"/>
                </a:lnTo>
                <a:lnTo>
                  <a:pt x="1028" y="470"/>
                </a:lnTo>
                <a:lnTo>
                  <a:pt x="1025" y="474"/>
                </a:lnTo>
                <a:lnTo>
                  <a:pt x="1019" y="479"/>
                </a:lnTo>
                <a:lnTo>
                  <a:pt x="1002" y="489"/>
                </a:lnTo>
                <a:lnTo>
                  <a:pt x="994" y="495"/>
                </a:lnTo>
                <a:lnTo>
                  <a:pt x="986" y="501"/>
                </a:lnTo>
                <a:lnTo>
                  <a:pt x="979" y="507"/>
                </a:lnTo>
                <a:lnTo>
                  <a:pt x="976" y="513"/>
                </a:lnTo>
                <a:lnTo>
                  <a:pt x="976" y="513"/>
                </a:lnTo>
                <a:lnTo>
                  <a:pt x="973" y="519"/>
                </a:lnTo>
                <a:lnTo>
                  <a:pt x="970" y="524"/>
                </a:lnTo>
                <a:lnTo>
                  <a:pt x="962" y="534"/>
                </a:lnTo>
                <a:lnTo>
                  <a:pt x="956" y="541"/>
                </a:lnTo>
                <a:lnTo>
                  <a:pt x="952" y="547"/>
                </a:lnTo>
                <a:lnTo>
                  <a:pt x="947" y="556"/>
                </a:lnTo>
                <a:lnTo>
                  <a:pt x="947" y="556"/>
                </a:lnTo>
                <a:lnTo>
                  <a:pt x="939" y="556"/>
                </a:lnTo>
                <a:lnTo>
                  <a:pt x="929" y="559"/>
                </a:lnTo>
                <a:lnTo>
                  <a:pt x="918" y="561"/>
                </a:lnTo>
                <a:lnTo>
                  <a:pt x="918" y="561"/>
                </a:lnTo>
                <a:lnTo>
                  <a:pt x="910" y="563"/>
                </a:lnTo>
                <a:lnTo>
                  <a:pt x="905" y="563"/>
                </a:lnTo>
                <a:lnTo>
                  <a:pt x="903" y="563"/>
                </a:lnTo>
                <a:lnTo>
                  <a:pt x="899" y="566"/>
                </a:lnTo>
                <a:lnTo>
                  <a:pt x="899" y="566"/>
                </a:lnTo>
                <a:lnTo>
                  <a:pt x="882" y="581"/>
                </a:lnTo>
                <a:lnTo>
                  <a:pt x="874" y="590"/>
                </a:lnTo>
                <a:lnTo>
                  <a:pt x="870" y="595"/>
                </a:lnTo>
                <a:lnTo>
                  <a:pt x="870" y="595"/>
                </a:lnTo>
                <a:lnTo>
                  <a:pt x="869" y="597"/>
                </a:lnTo>
                <a:lnTo>
                  <a:pt x="868" y="600"/>
                </a:lnTo>
                <a:lnTo>
                  <a:pt x="866" y="604"/>
                </a:lnTo>
                <a:lnTo>
                  <a:pt x="388" y="590"/>
                </a:lnTo>
                <a:lnTo>
                  <a:pt x="388" y="590"/>
                </a:lnTo>
                <a:lnTo>
                  <a:pt x="385" y="586"/>
                </a:lnTo>
                <a:lnTo>
                  <a:pt x="379" y="574"/>
                </a:lnTo>
                <a:lnTo>
                  <a:pt x="373" y="559"/>
                </a:lnTo>
                <a:lnTo>
                  <a:pt x="370" y="548"/>
                </a:lnTo>
                <a:lnTo>
                  <a:pt x="369" y="537"/>
                </a:lnTo>
                <a:lnTo>
                  <a:pt x="369" y="537"/>
                </a:lnTo>
                <a:lnTo>
                  <a:pt x="367" y="518"/>
                </a:lnTo>
                <a:lnTo>
                  <a:pt x="367" y="504"/>
                </a:lnTo>
                <a:lnTo>
                  <a:pt x="369" y="493"/>
                </a:lnTo>
                <a:lnTo>
                  <a:pt x="369" y="485"/>
                </a:lnTo>
                <a:lnTo>
                  <a:pt x="369" y="485"/>
                </a:lnTo>
                <a:lnTo>
                  <a:pt x="367" y="474"/>
                </a:lnTo>
                <a:lnTo>
                  <a:pt x="369" y="461"/>
                </a:lnTo>
                <a:lnTo>
                  <a:pt x="369" y="437"/>
                </a:lnTo>
                <a:lnTo>
                  <a:pt x="369" y="437"/>
                </a:lnTo>
                <a:lnTo>
                  <a:pt x="370" y="434"/>
                </a:lnTo>
                <a:lnTo>
                  <a:pt x="371" y="432"/>
                </a:lnTo>
                <a:lnTo>
                  <a:pt x="374" y="430"/>
                </a:lnTo>
                <a:lnTo>
                  <a:pt x="377" y="426"/>
                </a:lnTo>
                <a:lnTo>
                  <a:pt x="379" y="422"/>
                </a:lnTo>
                <a:lnTo>
                  <a:pt x="379" y="416"/>
                </a:lnTo>
                <a:lnTo>
                  <a:pt x="378" y="407"/>
                </a:lnTo>
                <a:lnTo>
                  <a:pt x="373" y="394"/>
                </a:lnTo>
                <a:lnTo>
                  <a:pt x="373" y="394"/>
                </a:lnTo>
                <a:lnTo>
                  <a:pt x="359" y="355"/>
                </a:lnTo>
                <a:lnTo>
                  <a:pt x="353" y="343"/>
                </a:lnTo>
                <a:lnTo>
                  <a:pt x="345" y="327"/>
                </a:lnTo>
                <a:lnTo>
                  <a:pt x="345" y="327"/>
                </a:lnTo>
                <a:lnTo>
                  <a:pt x="334" y="310"/>
                </a:lnTo>
                <a:lnTo>
                  <a:pt x="327" y="297"/>
                </a:lnTo>
                <a:lnTo>
                  <a:pt x="322" y="290"/>
                </a:lnTo>
                <a:lnTo>
                  <a:pt x="318" y="280"/>
                </a:lnTo>
                <a:lnTo>
                  <a:pt x="311" y="255"/>
                </a:lnTo>
                <a:lnTo>
                  <a:pt x="311" y="255"/>
                </a:lnTo>
                <a:lnTo>
                  <a:pt x="305" y="231"/>
                </a:lnTo>
                <a:lnTo>
                  <a:pt x="302" y="224"/>
                </a:lnTo>
                <a:lnTo>
                  <a:pt x="299" y="218"/>
                </a:lnTo>
                <a:lnTo>
                  <a:pt x="296" y="213"/>
                </a:lnTo>
                <a:lnTo>
                  <a:pt x="290" y="206"/>
                </a:lnTo>
                <a:lnTo>
                  <a:pt x="273" y="188"/>
                </a:lnTo>
                <a:lnTo>
                  <a:pt x="273" y="188"/>
                </a:lnTo>
                <a:lnTo>
                  <a:pt x="236" y="149"/>
                </a:lnTo>
                <a:lnTo>
                  <a:pt x="224" y="137"/>
                </a:lnTo>
                <a:lnTo>
                  <a:pt x="219" y="133"/>
                </a:lnTo>
                <a:lnTo>
                  <a:pt x="216" y="131"/>
                </a:lnTo>
                <a:lnTo>
                  <a:pt x="216" y="131"/>
                </a:lnTo>
                <a:lnTo>
                  <a:pt x="213" y="130"/>
                </a:lnTo>
                <a:lnTo>
                  <a:pt x="213" y="128"/>
                </a:lnTo>
                <a:lnTo>
                  <a:pt x="217" y="125"/>
                </a:lnTo>
                <a:lnTo>
                  <a:pt x="225" y="121"/>
                </a:lnTo>
                <a:lnTo>
                  <a:pt x="225" y="107"/>
                </a:lnTo>
                <a:lnTo>
                  <a:pt x="235" y="102"/>
                </a:lnTo>
                <a:lnTo>
                  <a:pt x="235" y="102"/>
                </a:lnTo>
                <a:lnTo>
                  <a:pt x="220" y="91"/>
                </a:lnTo>
                <a:lnTo>
                  <a:pt x="210" y="83"/>
                </a:lnTo>
                <a:lnTo>
                  <a:pt x="207" y="81"/>
                </a:lnTo>
                <a:lnTo>
                  <a:pt x="206" y="78"/>
                </a:lnTo>
                <a:lnTo>
                  <a:pt x="206" y="7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29">
            <a:extLst>
              <a:ext uri="{FF2B5EF4-FFF2-40B4-BE49-F238E27FC236}">
                <a16:creationId xmlns:a16="http://schemas.microsoft.com/office/drawing/2014/main" id="{8A08FBFB-2FC4-485A-8877-CBE79B5672ED}"/>
              </a:ext>
            </a:extLst>
          </p:cNvPr>
          <p:cNvSpPr>
            <a:spLocks/>
          </p:cNvSpPr>
          <p:nvPr/>
        </p:nvSpPr>
        <p:spPr bwMode="auto">
          <a:xfrm>
            <a:off x="6013053" y="4759394"/>
            <a:ext cx="1620180" cy="1570071"/>
          </a:xfrm>
          <a:custGeom>
            <a:avLst/>
            <a:gdLst>
              <a:gd name="T0" fmla="*/ 86 w 1164"/>
              <a:gd name="T1" fmla="*/ 110 h 1128"/>
              <a:gd name="T2" fmla="*/ 98 w 1164"/>
              <a:gd name="T3" fmla="*/ 211 h 1128"/>
              <a:gd name="T4" fmla="*/ 27 w 1164"/>
              <a:gd name="T5" fmla="*/ 438 h 1128"/>
              <a:gd name="T6" fmla="*/ 2 w 1164"/>
              <a:gd name="T7" fmla="*/ 622 h 1128"/>
              <a:gd name="T8" fmla="*/ 30 w 1164"/>
              <a:gd name="T9" fmla="*/ 705 h 1128"/>
              <a:gd name="T10" fmla="*/ 45 w 1164"/>
              <a:gd name="T11" fmla="*/ 677 h 1128"/>
              <a:gd name="T12" fmla="*/ 55 w 1164"/>
              <a:gd name="T13" fmla="*/ 589 h 1128"/>
              <a:gd name="T14" fmla="*/ 82 w 1164"/>
              <a:gd name="T15" fmla="*/ 627 h 1128"/>
              <a:gd name="T16" fmla="*/ 119 w 1164"/>
              <a:gd name="T17" fmla="*/ 1085 h 1128"/>
              <a:gd name="T18" fmla="*/ 196 w 1164"/>
              <a:gd name="T19" fmla="*/ 1108 h 1128"/>
              <a:gd name="T20" fmla="*/ 256 w 1164"/>
              <a:gd name="T21" fmla="*/ 1062 h 1128"/>
              <a:gd name="T22" fmla="*/ 256 w 1164"/>
              <a:gd name="T23" fmla="*/ 976 h 1128"/>
              <a:gd name="T24" fmla="*/ 211 w 1164"/>
              <a:gd name="T25" fmla="*/ 832 h 1128"/>
              <a:gd name="T26" fmla="*/ 276 w 1164"/>
              <a:gd name="T27" fmla="*/ 808 h 1128"/>
              <a:gd name="T28" fmla="*/ 399 w 1164"/>
              <a:gd name="T29" fmla="*/ 986 h 1128"/>
              <a:gd name="T30" fmla="*/ 438 w 1164"/>
              <a:gd name="T31" fmla="*/ 1050 h 1128"/>
              <a:gd name="T32" fmla="*/ 456 w 1164"/>
              <a:gd name="T33" fmla="*/ 932 h 1128"/>
              <a:gd name="T34" fmla="*/ 394 w 1164"/>
              <a:gd name="T35" fmla="*/ 814 h 1128"/>
              <a:gd name="T36" fmla="*/ 336 w 1164"/>
              <a:gd name="T37" fmla="*/ 522 h 1128"/>
              <a:gd name="T38" fmla="*/ 349 w 1164"/>
              <a:gd name="T39" fmla="*/ 455 h 1128"/>
              <a:gd name="T40" fmla="*/ 423 w 1164"/>
              <a:gd name="T41" fmla="*/ 398 h 1128"/>
              <a:gd name="T42" fmla="*/ 473 w 1164"/>
              <a:gd name="T43" fmla="*/ 515 h 1128"/>
              <a:gd name="T44" fmla="*/ 514 w 1164"/>
              <a:gd name="T45" fmla="*/ 541 h 1128"/>
              <a:gd name="T46" fmla="*/ 538 w 1164"/>
              <a:gd name="T47" fmla="*/ 795 h 1128"/>
              <a:gd name="T48" fmla="*/ 517 w 1164"/>
              <a:gd name="T49" fmla="*/ 1016 h 1128"/>
              <a:gd name="T50" fmla="*/ 495 w 1164"/>
              <a:gd name="T51" fmla="*/ 1058 h 1128"/>
              <a:gd name="T52" fmla="*/ 547 w 1164"/>
              <a:gd name="T53" fmla="*/ 1105 h 1128"/>
              <a:gd name="T54" fmla="*/ 551 w 1164"/>
              <a:gd name="T55" fmla="*/ 1035 h 1128"/>
              <a:gd name="T56" fmla="*/ 748 w 1164"/>
              <a:gd name="T57" fmla="*/ 995 h 1128"/>
              <a:gd name="T58" fmla="*/ 810 w 1164"/>
              <a:gd name="T59" fmla="*/ 1062 h 1128"/>
              <a:gd name="T60" fmla="*/ 820 w 1164"/>
              <a:gd name="T61" fmla="*/ 1127 h 1128"/>
              <a:gd name="T62" fmla="*/ 855 w 1164"/>
              <a:gd name="T63" fmla="*/ 1066 h 1128"/>
              <a:gd name="T64" fmla="*/ 872 w 1164"/>
              <a:gd name="T65" fmla="*/ 991 h 1128"/>
              <a:gd name="T66" fmla="*/ 925 w 1164"/>
              <a:gd name="T67" fmla="*/ 1019 h 1128"/>
              <a:gd name="T68" fmla="*/ 961 w 1164"/>
              <a:gd name="T69" fmla="*/ 1037 h 1128"/>
              <a:gd name="T70" fmla="*/ 958 w 1164"/>
              <a:gd name="T71" fmla="*/ 979 h 1128"/>
              <a:gd name="T72" fmla="*/ 1076 w 1164"/>
              <a:gd name="T73" fmla="*/ 1042 h 1128"/>
              <a:gd name="T74" fmla="*/ 1106 w 1164"/>
              <a:gd name="T75" fmla="*/ 995 h 1128"/>
              <a:gd name="T76" fmla="*/ 1152 w 1164"/>
              <a:gd name="T77" fmla="*/ 945 h 1128"/>
              <a:gd name="T78" fmla="*/ 1140 w 1164"/>
              <a:gd name="T79" fmla="*/ 818 h 1128"/>
              <a:gd name="T80" fmla="*/ 1125 w 1164"/>
              <a:gd name="T81" fmla="*/ 555 h 1128"/>
              <a:gd name="T82" fmla="*/ 1149 w 1164"/>
              <a:gd name="T83" fmla="*/ 508 h 1128"/>
              <a:gd name="T84" fmla="*/ 1154 w 1164"/>
              <a:gd name="T85" fmla="*/ 379 h 1128"/>
              <a:gd name="T86" fmla="*/ 1090 w 1164"/>
              <a:gd name="T87" fmla="*/ 234 h 1128"/>
              <a:gd name="T88" fmla="*/ 1006 w 1164"/>
              <a:gd name="T89" fmla="*/ 130 h 1128"/>
              <a:gd name="T90" fmla="*/ 976 w 1164"/>
              <a:gd name="T91" fmla="*/ 62 h 1128"/>
              <a:gd name="T92" fmla="*/ 886 w 1164"/>
              <a:gd name="T93" fmla="*/ 106 h 1128"/>
              <a:gd name="T94" fmla="*/ 913 w 1164"/>
              <a:gd name="T95" fmla="*/ 192 h 1128"/>
              <a:gd name="T96" fmla="*/ 891 w 1164"/>
              <a:gd name="T97" fmla="*/ 230 h 1128"/>
              <a:gd name="T98" fmla="*/ 835 w 1164"/>
              <a:gd name="T99" fmla="*/ 337 h 1128"/>
              <a:gd name="T100" fmla="*/ 820 w 1164"/>
              <a:gd name="T101" fmla="*/ 417 h 1128"/>
              <a:gd name="T102" fmla="*/ 824 w 1164"/>
              <a:gd name="T103" fmla="*/ 472 h 1128"/>
              <a:gd name="T104" fmla="*/ 793 w 1164"/>
              <a:gd name="T105" fmla="*/ 496 h 1128"/>
              <a:gd name="T106" fmla="*/ 523 w 1164"/>
              <a:gd name="T107" fmla="*/ 474 h 1128"/>
              <a:gd name="T108" fmla="*/ 456 w 1164"/>
              <a:gd name="T109" fmla="*/ 315 h 1128"/>
              <a:gd name="T110" fmla="*/ 337 w 1164"/>
              <a:gd name="T111" fmla="*/ 212 h 1128"/>
              <a:gd name="T112" fmla="*/ 213 w 1164"/>
              <a:gd name="T113" fmla="*/ 163 h 1128"/>
              <a:gd name="T114" fmla="*/ 222 w 1164"/>
              <a:gd name="T115" fmla="*/ 125 h 1128"/>
              <a:gd name="T116" fmla="*/ 217 w 1164"/>
              <a:gd name="T117" fmla="*/ 44 h 1128"/>
              <a:gd name="T118" fmla="*/ 132 w 1164"/>
              <a:gd name="T119" fmla="*/ 1 h 1128"/>
              <a:gd name="T120" fmla="*/ 79 w 1164"/>
              <a:gd name="T121" fmla="*/ 30 h 1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164" h="1128">
                <a:moveTo>
                  <a:pt x="79" y="53"/>
                </a:moveTo>
                <a:lnTo>
                  <a:pt x="79" y="53"/>
                </a:lnTo>
                <a:lnTo>
                  <a:pt x="66" y="68"/>
                </a:lnTo>
                <a:lnTo>
                  <a:pt x="62" y="73"/>
                </a:lnTo>
                <a:lnTo>
                  <a:pt x="58" y="77"/>
                </a:lnTo>
                <a:lnTo>
                  <a:pt x="57" y="81"/>
                </a:lnTo>
                <a:lnTo>
                  <a:pt x="58" y="82"/>
                </a:lnTo>
                <a:lnTo>
                  <a:pt x="60" y="82"/>
                </a:lnTo>
                <a:lnTo>
                  <a:pt x="60" y="82"/>
                </a:lnTo>
                <a:lnTo>
                  <a:pt x="73" y="82"/>
                </a:lnTo>
                <a:lnTo>
                  <a:pt x="79" y="82"/>
                </a:lnTo>
                <a:lnTo>
                  <a:pt x="79" y="82"/>
                </a:lnTo>
                <a:lnTo>
                  <a:pt x="86" y="110"/>
                </a:lnTo>
                <a:lnTo>
                  <a:pt x="92" y="132"/>
                </a:lnTo>
                <a:lnTo>
                  <a:pt x="98" y="149"/>
                </a:lnTo>
                <a:lnTo>
                  <a:pt x="98" y="149"/>
                </a:lnTo>
                <a:lnTo>
                  <a:pt x="103" y="157"/>
                </a:lnTo>
                <a:lnTo>
                  <a:pt x="106" y="162"/>
                </a:lnTo>
                <a:lnTo>
                  <a:pt x="109" y="166"/>
                </a:lnTo>
                <a:lnTo>
                  <a:pt x="112" y="168"/>
                </a:lnTo>
                <a:lnTo>
                  <a:pt x="112" y="168"/>
                </a:lnTo>
                <a:lnTo>
                  <a:pt x="136" y="183"/>
                </a:lnTo>
                <a:lnTo>
                  <a:pt x="136" y="183"/>
                </a:lnTo>
                <a:lnTo>
                  <a:pt x="123" y="192"/>
                </a:lnTo>
                <a:lnTo>
                  <a:pt x="98" y="211"/>
                </a:lnTo>
                <a:lnTo>
                  <a:pt x="98" y="211"/>
                </a:lnTo>
                <a:lnTo>
                  <a:pt x="69" y="233"/>
                </a:lnTo>
                <a:lnTo>
                  <a:pt x="56" y="242"/>
                </a:lnTo>
                <a:lnTo>
                  <a:pt x="50" y="249"/>
                </a:lnTo>
                <a:lnTo>
                  <a:pt x="50" y="249"/>
                </a:lnTo>
                <a:lnTo>
                  <a:pt x="45" y="271"/>
                </a:lnTo>
                <a:lnTo>
                  <a:pt x="37" y="313"/>
                </a:lnTo>
                <a:lnTo>
                  <a:pt x="28" y="356"/>
                </a:lnTo>
                <a:lnTo>
                  <a:pt x="26" y="370"/>
                </a:lnTo>
                <a:lnTo>
                  <a:pt x="26" y="379"/>
                </a:lnTo>
                <a:lnTo>
                  <a:pt x="26" y="379"/>
                </a:lnTo>
                <a:lnTo>
                  <a:pt x="27" y="392"/>
                </a:lnTo>
                <a:lnTo>
                  <a:pt x="28" y="414"/>
                </a:lnTo>
                <a:lnTo>
                  <a:pt x="27" y="438"/>
                </a:lnTo>
                <a:lnTo>
                  <a:pt x="26" y="455"/>
                </a:lnTo>
                <a:lnTo>
                  <a:pt x="26" y="455"/>
                </a:lnTo>
                <a:lnTo>
                  <a:pt x="18" y="490"/>
                </a:lnTo>
                <a:lnTo>
                  <a:pt x="12" y="522"/>
                </a:lnTo>
                <a:lnTo>
                  <a:pt x="12" y="522"/>
                </a:lnTo>
                <a:lnTo>
                  <a:pt x="12" y="530"/>
                </a:lnTo>
                <a:lnTo>
                  <a:pt x="12" y="539"/>
                </a:lnTo>
                <a:lnTo>
                  <a:pt x="12" y="549"/>
                </a:lnTo>
                <a:lnTo>
                  <a:pt x="12" y="565"/>
                </a:lnTo>
                <a:lnTo>
                  <a:pt x="12" y="565"/>
                </a:lnTo>
                <a:lnTo>
                  <a:pt x="9" y="584"/>
                </a:lnTo>
                <a:lnTo>
                  <a:pt x="7" y="603"/>
                </a:lnTo>
                <a:lnTo>
                  <a:pt x="2" y="622"/>
                </a:lnTo>
                <a:lnTo>
                  <a:pt x="7" y="622"/>
                </a:lnTo>
                <a:lnTo>
                  <a:pt x="7" y="622"/>
                </a:lnTo>
                <a:lnTo>
                  <a:pt x="5" y="631"/>
                </a:lnTo>
                <a:lnTo>
                  <a:pt x="1" y="651"/>
                </a:lnTo>
                <a:lnTo>
                  <a:pt x="0" y="662"/>
                </a:lnTo>
                <a:lnTo>
                  <a:pt x="1" y="673"/>
                </a:lnTo>
                <a:lnTo>
                  <a:pt x="2" y="682"/>
                </a:lnTo>
                <a:lnTo>
                  <a:pt x="5" y="687"/>
                </a:lnTo>
                <a:lnTo>
                  <a:pt x="7" y="689"/>
                </a:lnTo>
                <a:lnTo>
                  <a:pt x="7" y="689"/>
                </a:lnTo>
                <a:lnTo>
                  <a:pt x="18" y="698"/>
                </a:lnTo>
                <a:lnTo>
                  <a:pt x="25" y="702"/>
                </a:lnTo>
                <a:lnTo>
                  <a:pt x="30" y="705"/>
                </a:lnTo>
                <a:lnTo>
                  <a:pt x="31" y="705"/>
                </a:lnTo>
                <a:lnTo>
                  <a:pt x="31" y="704"/>
                </a:lnTo>
                <a:lnTo>
                  <a:pt x="31" y="704"/>
                </a:lnTo>
                <a:lnTo>
                  <a:pt x="27" y="693"/>
                </a:lnTo>
                <a:lnTo>
                  <a:pt x="26" y="687"/>
                </a:lnTo>
                <a:lnTo>
                  <a:pt x="26" y="685"/>
                </a:lnTo>
                <a:lnTo>
                  <a:pt x="26" y="685"/>
                </a:lnTo>
                <a:lnTo>
                  <a:pt x="32" y="685"/>
                </a:lnTo>
                <a:lnTo>
                  <a:pt x="37" y="686"/>
                </a:lnTo>
                <a:lnTo>
                  <a:pt x="40" y="685"/>
                </a:lnTo>
                <a:lnTo>
                  <a:pt x="40" y="685"/>
                </a:lnTo>
                <a:lnTo>
                  <a:pt x="43" y="682"/>
                </a:lnTo>
                <a:lnTo>
                  <a:pt x="45" y="677"/>
                </a:lnTo>
                <a:lnTo>
                  <a:pt x="50" y="664"/>
                </a:lnTo>
                <a:lnTo>
                  <a:pt x="54" y="649"/>
                </a:lnTo>
                <a:lnTo>
                  <a:pt x="55" y="642"/>
                </a:lnTo>
                <a:lnTo>
                  <a:pt x="55" y="637"/>
                </a:lnTo>
                <a:lnTo>
                  <a:pt x="55" y="637"/>
                </a:lnTo>
                <a:lnTo>
                  <a:pt x="52" y="621"/>
                </a:lnTo>
                <a:lnTo>
                  <a:pt x="50" y="615"/>
                </a:lnTo>
                <a:lnTo>
                  <a:pt x="50" y="608"/>
                </a:lnTo>
                <a:lnTo>
                  <a:pt x="50" y="608"/>
                </a:lnTo>
                <a:lnTo>
                  <a:pt x="50" y="602"/>
                </a:lnTo>
                <a:lnTo>
                  <a:pt x="51" y="599"/>
                </a:lnTo>
                <a:lnTo>
                  <a:pt x="55" y="589"/>
                </a:lnTo>
                <a:lnTo>
                  <a:pt x="55" y="589"/>
                </a:lnTo>
                <a:lnTo>
                  <a:pt x="61" y="566"/>
                </a:lnTo>
                <a:lnTo>
                  <a:pt x="70" y="526"/>
                </a:lnTo>
                <a:lnTo>
                  <a:pt x="83" y="469"/>
                </a:lnTo>
                <a:lnTo>
                  <a:pt x="93" y="460"/>
                </a:lnTo>
                <a:lnTo>
                  <a:pt x="93" y="460"/>
                </a:lnTo>
                <a:lnTo>
                  <a:pt x="92" y="477"/>
                </a:lnTo>
                <a:lnTo>
                  <a:pt x="88" y="512"/>
                </a:lnTo>
                <a:lnTo>
                  <a:pt x="88" y="512"/>
                </a:lnTo>
                <a:lnTo>
                  <a:pt x="82" y="554"/>
                </a:lnTo>
                <a:lnTo>
                  <a:pt x="80" y="572"/>
                </a:lnTo>
                <a:lnTo>
                  <a:pt x="79" y="584"/>
                </a:lnTo>
                <a:lnTo>
                  <a:pt x="79" y="584"/>
                </a:lnTo>
                <a:lnTo>
                  <a:pt x="82" y="627"/>
                </a:lnTo>
                <a:lnTo>
                  <a:pt x="92" y="713"/>
                </a:lnTo>
                <a:lnTo>
                  <a:pt x="101" y="798"/>
                </a:lnTo>
                <a:lnTo>
                  <a:pt x="105" y="827"/>
                </a:lnTo>
                <a:lnTo>
                  <a:pt x="107" y="838"/>
                </a:lnTo>
                <a:lnTo>
                  <a:pt x="107" y="838"/>
                </a:lnTo>
                <a:lnTo>
                  <a:pt x="116" y="870"/>
                </a:lnTo>
                <a:lnTo>
                  <a:pt x="132" y="939"/>
                </a:lnTo>
                <a:lnTo>
                  <a:pt x="155" y="1038"/>
                </a:lnTo>
                <a:lnTo>
                  <a:pt x="150" y="1067"/>
                </a:lnTo>
                <a:lnTo>
                  <a:pt x="150" y="1067"/>
                </a:lnTo>
                <a:lnTo>
                  <a:pt x="143" y="1071"/>
                </a:lnTo>
                <a:lnTo>
                  <a:pt x="128" y="1080"/>
                </a:lnTo>
                <a:lnTo>
                  <a:pt x="119" y="1085"/>
                </a:lnTo>
                <a:lnTo>
                  <a:pt x="112" y="1091"/>
                </a:lnTo>
                <a:lnTo>
                  <a:pt x="109" y="1096"/>
                </a:lnTo>
                <a:lnTo>
                  <a:pt x="107" y="1098"/>
                </a:lnTo>
                <a:lnTo>
                  <a:pt x="107" y="1101"/>
                </a:lnTo>
                <a:lnTo>
                  <a:pt x="107" y="1101"/>
                </a:lnTo>
                <a:lnTo>
                  <a:pt x="111" y="1107"/>
                </a:lnTo>
                <a:lnTo>
                  <a:pt x="116" y="1111"/>
                </a:lnTo>
                <a:lnTo>
                  <a:pt x="123" y="1114"/>
                </a:lnTo>
                <a:lnTo>
                  <a:pt x="131" y="1115"/>
                </a:lnTo>
                <a:lnTo>
                  <a:pt x="131" y="1115"/>
                </a:lnTo>
                <a:lnTo>
                  <a:pt x="148" y="1114"/>
                </a:lnTo>
                <a:lnTo>
                  <a:pt x="172" y="1111"/>
                </a:lnTo>
                <a:lnTo>
                  <a:pt x="196" y="1108"/>
                </a:lnTo>
                <a:lnTo>
                  <a:pt x="213" y="1105"/>
                </a:lnTo>
                <a:lnTo>
                  <a:pt x="213" y="1105"/>
                </a:lnTo>
                <a:lnTo>
                  <a:pt x="222" y="1102"/>
                </a:lnTo>
                <a:lnTo>
                  <a:pt x="232" y="1098"/>
                </a:lnTo>
                <a:lnTo>
                  <a:pt x="246" y="1091"/>
                </a:lnTo>
                <a:lnTo>
                  <a:pt x="246" y="1091"/>
                </a:lnTo>
                <a:lnTo>
                  <a:pt x="248" y="1089"/>
                </a:lnTo>
                <a:lnTo>
                  <a:pt x="252" y="1086"/>
                </a:lnTo>
                <a:lnTo>
                  <a:pt x="256" y="1078"/>
                </a:lnTo>
                <a:lnTo>
                  <a:pt x="257" y="1073"/>
                </a:lnTo>
                <a:lnTo>
                  <a:pt x="258" y="1068"/>
                </a:lnTo>
                <a:lnTo>
                  <a:pt x="257" y="1065"/>
                </a:lnTo>
                <a:lnTo>
                  <a:pt x="256" y="1062"/>
                </a:lnTo>
                <a:lnTo>
                  <a:pt x="256" y="1062"/>
                </a:lnTo>
                <a:lnTo>
                  <a:pt x="252" y="1059"/>
                </a:lnTo>
                <a:lnTo>
                  <a:pt x="251" y="1055"/>
                </a:lnTo>
                <a:lnTo>
                  <a:pt x="251" y="1052"/>
                </a:lnTo>
                <a:lnTo>
                  <a:pt x="251" y="1048"/>
                </a:lnTo>
                <a:lnTo>
                  <a:pt x="251" y="1048"/>
                </a:lnTo>
                <a:lnTo>
                  <a:pt x="251" y="1046"/>
                </a:lnTo>
                <a:lnTo>
                  <a:pt x="251" y="1046"/>
                </a:lnTo>
                <a:lnTo>
                  <a:pt x="251" y="1024"/>
                </a:lnTo>
                <a:lnTo>
                  <a:pt x="251" y="1024"/>
                </a:lnTo>
                <a:lnTo>
                  <a:pt x="251" y="1012"/>
                </a:lnTo>
                <a:lnTo>
                  <a:pt x="252" y="1000"/>
                </a:lnTo>
                <a:lnTo>
                  <a:pt x="256" y="976"/>
                </a:lnTo>
                <a:lnTo>
                  <a:pt x="256" y="965"/>
                </a:lnTo>
                <a:lnTo>
                  <a:pt x="254" y="954"/>
                </a:lnTo>
                <a:lnTo>
                  <a:pt x="251" y="943"/>
                </a:lnTo>
                <a:lnTo>
                  <a:pt x="246" y="933"/>
                </a:lnTo>
                <a:lnTo>
                  <a:pt x="246" y="933"/>
                </a:lnTo>
                <a:lnTo>
                  <a:pt x="240" y="922"/>
                </a:lnTo>
                <a:lnTo>
                  <a:pt x="234" y="912"/>
                </a:lnTo>
                <a:lnTo>
                  <a:pt x="224" y="888"/>
                </a:lnTo>
                <a:lnTo>
                  <a:pt x="216" y="866"/>
                </a:lnTo>
                <a:lnTo>
                  <a:pt x="213" y="852"/>
                </a:lnTo>
                <a:lnTo>
                  <a:pt x="213" y="852"/>
                </a:lnTo>
                <a:lnTo>
                  <a:pt x="211" y="844"/>
                </a:lnTo>
                <a:lnTo>
                  <a:pt x="211" y="832"/>
                </a:lnTo>
                <a:lnTo>
                  <a:pt x="210" y="799"/>
                </a:lnTo>
                <a:lnTo>
                  <a:pt x="209" y="769"/>
                </a:lnTo>
                <a:lnTo>
                  <a:pt x="208" y="752"/>
                </a:lnTo>
                <a:lnTo>
                  <a:pt x="208" y="752"/>
                </a:lnTo>
                <a:lnTo>
                  <a:pt x="208" y="750"/>
                </a:lnTo>
                <a:lnTo>
                  <a:pt x="209" y="750"/>
                </a:lnTo>
                <a:lnTo>
                  <a:pt x="213" y="752"/>
                </a:lnTo>
                <a:lnTo>
                  <a:pt x="227" y="760"/>
                </a:lnTo>
                <a:lnTo>
                  <a:pt x="244" y="774"/>
                </a:lnTo>
                <a:lnTo>
                  <a:pt x="260" y="790"/>
                </a:lnTo>
                <a:lnTo>
                  <a:pt x="260" y="790"/>
                </a:lnTo>
                <a:lnTo>
                  <a:pt x="267" y="798"/>
                </a:lnTo>
                <a:lnTo>
                  <a:pt x="276" y="808"/>
                </a:lnTo>
                <a:lnTo>
                  <a:pt x="291" y="832"/>
                </a:lnTo>
                <a:lnTo>
                  <a:pt x="306" y="858"/>
                </a:lnTo>
                <a:lnTo>
                  <a:pt x="318" y="881"/>
                </a:lnTo>
                <a:lnTo>
                  <a:pt x="318" y="881"/>
                </a:lnTo>
                <a:lnTo>
                  <a:pt x="324" y="893"/>
                </a:lnTo>
                <a:lnTo>
                  <a:pt x="334" y="908"/>
                </a:lnTo>
                <a:lnTo>
                  <a:pt x="358" y="940"/>
                </a:lnTo>
                <a:lnTo>
                  <a:pt x="380" y="969"/>
                </a:lnTo>
                <a:lnTo>
                  <a:pt x="389" y="981"/>
                </a:lnTo>
                <a:lnTo>
                  <a:pt x="389" y="981"/>
                </a:lnTo>
                <a:lnTo>
                  <a:pt x="391" y="982"/>
                </a:lnTo>
                <a:lnTo>
                  <a:pt x="394" y="983"/>
                </a:lnTo>
                <a:lnTo>
                  <a:pt x="399" y="986"/>
                </a:lnTo>
                <a:lnTo>
                  <a:pt x="399" y="986"/>
                </a:lnTo>
                <a:lnTo>
                  <a:pt x="399" y="995"/>
                </a:lnTo>
                <a:lnTo>
                  <a:pt x="400" y="1006"/>
                </a:lnTo>
                <a:lnTo>
                  <a:pt x="403" y="1018"/>
                </a:lnTo>
                <a:lnTo>
                  <a:pt x="405" y="1030"/>
                </a:lnTo>
                <a:lnTo>
                  <a:pt x="410" y="1041"/>
                </a:lnTo>
                <a:lnTo>
                  <a:pt x="412" y="1046"/>
                </a:lnTo>
                <a:lnTo>
                  <a:pt x="416" y="1049"/>
                </a:lnTo>
                <a:lnTo>
                  <a:pt x="419" y="1052"/>
                </a:lnTo>
                <a:lnTo>
                  <a:pt x="423" y="1053"/>
                </a:lnTo>
                <a:lnTo>
                  <a:pt x="423" y="1053"/>
                </a:lnTo>
                <a:lnTo>
                  <a:pt x="431" y="1053"/>
                </a:lnTo>
                <a:lnTo>
                  <a:pt x="438" y="1050"/>
                </a:lnTo>
                <a:lnTo>
                  <a:pt x="444" y="1046"/>
                </a:lnTo>
                <a:lnTo>
                  <a:pt x="449" y="1040"/>
                </a:lnTo>
                <a:lnTo>
                  <a:pt x="454" y="1032"/>
                </a:lnTo>
                <a:lnTo>
                  <a:pt x="457" y="1024"/>
                </a:lnTo>
                <a:lnTo>
                  <a:pt x="460" y="1014"/>
                </a:lnTo>
                <a:lnTo>
                  <a:pt x="461" y="1005"/>
                </a:lnTo>
                <a:lnTo>
                  <a:pt x="461" y="1005"/>
                </a:lnTo>
                <a:lnTo>
                  <a:pt x="461" y="995"/>
                </a:lnTo>
                <a:lnTo>
                  <a:pt x="461" y="986"/>
                </a:lnTo>
                <a:lnTo>
                  <a:pt x="460" y="967"/>
                </a:lnTo>
                <a:lnTo>
                  <a:pt x="456" y="948"/>
                </a:lnTo>
                <a:lnTo>
                  <a:pt x="456" y="948"/>
                </a:lnTo>
                <a:lnTo>
                  <a:pt x="456" y="932"/>
                </a:lnTo>
                <a:lnTo>
                  <a:pt x="457" y="920"/>
                </a:lnTo>
                <a:lnTo>
                  <a:pt x="456" y="914"/>
                </a:lnTo>
                <a:lnTo>
                  <a:pt x="456" y="914"/>
                </a:lnTo>
                <a:lnTo>
                  <a:pt x="453" y="912"/>
                </a:lnTo>
                <a:lnTo>
                  <a:pt x="447" y="907"/>
                </a:lnTo>
                <a:lnTo>
                  <a:pt x="442" y="903"/>
                </a:lnTo>
                <a:lnTo>
                  <a:pt x="437" y="897"/>
                </a:lnTo>
                <a:lnTo>
                  <a:pt x="432" y="890"/>
                </a:lnTo>
                <a:lnTo>
                  <a:pt x="428" y="881"/>
                </a:lnTo>
                <a:lnTo>
                  <a:pt x="428" y="881"/>
                </a:lnTo>
                <a:lnTo>
                  <a:pt x="411" y="845"/>
                </a:lnTo>
                <a:lnTo>
                  <a:pt x="404" y="829"/>
                </a:lnTo>
                <a:lnTo>
                  <a:pt x="394" y="814"/>
                </a:lnTo>
                <a:lnTo>
                  <a:pt x="394" y="814"/>
                </a:lnTo>
                <a:lnTo>
                  <a:pt x="381" y="795"/>
                </a:lnTo>
                <a:lnTo>
                  <a:pt x="365" y="774"/>
                </a:lnTo>
                <a:lnTo>
                  <a:pt x="346" y="752"/>
                </a:lnTo>
                <a:lnTo>
                  <a:pt x="346" y="752"/>
                </a:lnTo>
                <a:lnTo>
                  <a:pt x="343" y="651"/>
                </a:lnTo>
                <a:lnTo>
                  <a:pt x="340" y="581"/>
                </a:lnTo>
                <a:lnTo>
                  <a:pt x="338" y="554"/>
                </a:lnTo>
                <a:lnTo>
                  <a:pt x="337" y="541"/>
                </a:lnTo>
                <a:lnTo>
                  <a:pt x="337" y="541"/>
                </a:lnTo>
                <a:lnTo>
                  <a:pt x="332" y="522"/>
                </a:lnTo>
                <a:lnTo>
                  <a:pt x="332" y="522"/>
                </a:lnTo>
                <a:lnTo>
                  <a:pt x="336" y="522"/>
                </a:lnTo>
                <a:lnTo>
                  <a:pt x="343" y="521"/>
                </a:lnTo>
                <a:lnTo>
                  <a:pt x="346" y="518"/>
                </a:lnTo>
                <a:lnTo>
                  <a:pt x="349" y="517"/>
                </a:lnTo>
                <a:lnTo>
                  <a:pt x="351" y="515"/>
                </a:lnTo>
                <a:lnTo>
                  <a:pt x="351" y="512"/>
                </a:lnTo>
                <a:lnTo>
                  <a:pt x="351" y="512"/>
                </a:lnTo>
                <a:lnTo>
                  <a:pt x="350" y="505"/>
                </a:lnTo>
                <a:lnTo>
                  <a:pt x="351" y="498"/>
                </a:lnTo>
                <a:lnTo>
                  <a:pt x="352" y="489"/>
                </a:lnTo>
                <a:lnTo>
                  <a:pt x="351" y="479"/>
                </a:lnTo>
                <a:lnTo>
                  <a:pt x="351" y="479"/>
                </a:lnTo>
                <a:lnTo>
                  <a:pt x="350" y="468"/>
                </a:lnTo>
                <a:lnTo>
                  <a:pt x="349" y="455"/>
                </a:lnTo>
                <a:lnTo>
                  <a:pt x="346" y="426"/>
                </a:lnTo>
                <a:lnTo>
                  <a:pt x="346" y="426"/>
                </a:lnTo>
                <a:lnTo>
                  <a:pt x="343" y="386"/>
                </a:lnTo>
                <a:lnTo>
                  <a:pt x="342" y="359"/>
                </a:lnTo>
                <a:lnTo>
                  <a:pt x="342" y="359"/>
                </a:lnTo>
                <a:lnTo>
                  <a:pt x="374" y="376"/>
                </a:lnTo>
                <a:lnTo>
                  <a:pt x="397" y="388"/>
                </a:lnTo>
                <a:lnTo>
                  <a:pt x="404" y="392"/>
                </a:lnTo>
                <a:lnTo>
                  <a:pt x="408" y="393"/>
                </a:lnTo>
                <a:lnTo>
                  <a:pt x="408" y="393"/>
                </a:lnTo>
                <a:lnTo>
                  <a:pt x="413" y="393"/>
                </a:lnTo>
                <a:lnTo>
                  <a:pt x="418" y="394"/>
                </a:lnTo>
                <a:lnTo>
                  <a:pt x="423" y="398"/>
                </a:lnTo>
                <a:lnTo>
                  <a:pt x="428" y="402"/>
                </a:lnTo>
                <a:lnTo>
                  <a:pt x="428" y="402"/>
                </a:lnTo>
                <a:lnTo>
                  <a:pt x="461" y="450"/>
                </a:lnTo>
                <a:lnTo>
                  <a:pt x="461" y="450"/>
                </a:lnTo>
                <a:lnTo>
                  <a:pt x="462" y="456"/>
                </a:lnTo>
                <a:lnTo>
                  <a:pt x="463" y="466"/>
                </a:lnTo>
                <a:lnTo>
                  <a:pt x="465" y="474"/>
                </a:lnTo>
                <a:lnTo>
                  <a:pt x="466" y="479"/>
                </a:lnTo>
                <a:lnTo>
                  <a:pt x="466" y="479"/>
                </a:lnTo>
                <a:lnTo>
                  <a:pt x="475" y="484"/>
                </a:lnTo>
                <a:lnTo>
                  <a:pt x="475" y="484"/>
                </a:lnTo>
                <a:lnTo>
                  <a:pt x="474" y="502"/>
                </a:lnTo>
                <a:lnTo>
                  <a:pt x="473" y="515"/>
                </a:lnTo>
                <a:lnTo>
                  <a:pt x="474" y="520"/>
                </a:lnTo>
                <a:lnTo>
                  <a:pt x="475" y="522"/>
                </a:lnTo>
                <a:lnTo>
                  <a:pt x="475" y="522"/>
                </a:lnTo>
                <a:lnTo>
                  <a:pt x="484" y="528"/>
                </a:lnTo>
                <a:lnTo>
                  <a:pt x="490" y="532"/>
                </a:lnTo>
                <a:lnTo>
                  <a:pt x="490" y="532"/>
                </a:lnTo>
                <a:lnTo>
                  <a:pt x="492" y="538"/>
                </a:lnTo>
                <a:lnTo>
                  <a:pt x="495" y="540"/>
                </a:lnTo>
                <a:lnTo>
                  <a:pt x="497" y="541"/>
                </a:lnTo>
                <a:lnTo>
                  <a:pt x="499" y="541"/>
                </a:lnTo>
                <a:lnTo>
                  <a:pt x="499" y="541"/>
                </a:lnTo>
                <a:lnTo>
                  <a:pt x="510" y="541"/>
                </a:lnTo>
                <a:lnTo>
                  <a:pt x="514" y="541"/>
                </a:lnTo>
                <a:lnTo>
                  <a:pt x="514" y="541"/>
                </a:lnTo>
                <a:lnTo>
                  <a:pt x="512" y="544"/>
                </a:lnTo>
                <a:lnTo>
                  <a:pt x="512" y="547"/>
                </a:lnTo>
                <a:lnTo>
                  <a:pt x="514" y="551"/>
                </a:lnTo>
                <a:lnTo>
                  <a:pt x="514" y="551"/>
                </a:lnTo>
                <a:lnTo>
                  <a:pt x="520" y="559"/>
                </a:lnTo>
                <a:lnTo>
                  <a:pt x="523" y="565"/>
                </a:lnTo>
                <a:lnTo>
                  <a:pt x="523" y="565"/>
                </a:lnTo>
                <a:lnTo>
                  <a:pt x="530" y="662"/>
                </a:lnTo>
                <a:lnTo>
                  <a:pt x="535" y="738"/>
                </a:lnTo>
                <a:lnTo>
                  <a:pt x="538" y="771"/>
                </a:lnTo>
                <a:lnTo>
                  <a:pt x="538" y="795"/>
                </a:lnTo>
                <a:lnTo>
                  <a:pt x="538" y="795"/>
                </a:lnTo>
                <a:lnTo>
                  <a:pt x="538" y="865"/>
                </a:lnTo>
                <a:lnTo>
                  <a:pt x="538" y="900"/>
                </a:lnTo>
                <a:lnTo>
                  <a:pt x="538" y="900"/>
                </a:lnTo>
                <a:lnTo>
                  <a:pt x="526" y="918"/>
                </a:lnTo>
                <a:lnTo>
                  <a:pt x="517" y="932"/>
                </a:lnTo>
                <a:lnTo>
                  <a:pt x="515" y="938"/>
                </a:lnTo>
                <a:lnTo>
                  <a:pt x="514" y="943"/>
                </a:lnTo>
                <a:lnTo>
                  <a:pt x="514" y="943"/>
                </a:lnTo>
                <a:lnTo>
                  <a:pt x="514" y="957"/>
                </a:lnTo>
                <a:lnTo>
                  <a:pt x="516" y="977"/>
                </a:lnTo>
                <a:lnTo>
                  <a:pt x="518" y="1005"/>
                </a:lnTo>
                <a:lnTo>
                  <a:pt x="518" y="1005"/>
                </a:lnTo>
                <a:lnTo>
                  <a:pt x="517" y="1016"/>
                </a:lnTo>
                <a:lnTo>
                  <a:pt x="516" y="1024"/>
                </a:lnTo>
                <a:lnTo>
                  <a:pt x="514" y="1029"/>
                </a:lnTo>
                <a:lnTo>
                  <a:pt x="514" y="1029"/>
                </a:lnTo>
                <a:lnTo>
                  <a:pt x="512" y="1031"/>
                </a:lnTo>
                <a:lnTo>
                  <a:pt x="511" y="1035"/>
                </a:lnTo>
                <a:lnTo>
                  <a:pt x="510" y="1037"/>
                </a:lnTo>
                <a:lnTo>
                  <a:pt x="509" y="1038"/>
                </a:lnTo>
                <a:lnTo>
                  <a:pt x="509" y="1038"/>
                </a:lnTo>
                <a:lnTo>
                  <a:pt x="506" y="1040"/>
                </a:lnTo>
                <a:lnTo>
                  <a:pt x="502" y="1043"/>
                </a:lnTo>
                <a:lnTo>
                  <a:pt x="498" y="1049"/>
                </a:lnTo>
                <a:lnTo>
                  <a:pt x="495" y="1058"/>
                </a:lnTo>
                <a:lnTo>
                  <a:pt x="495" y="1058"/>
                </a:lnTo>
                <a:lnTo>
                  <a:pt x="492" y="1067"/>
                </a:lnTo>
                <a:lnTo>
                  <a:pt x="493" y="1075"/>
                </a:lnTo>
                <a:lnTo>
                  <a:pt x="496" y="1084"/>
                </a:lnTo>
                <a:lnTo>
                  <a:pt x="499" y="1091"/>
                </a:lnTo>
                <a:lnTo>
                  <a:pt x="499" y="1091"/>
                </a:lnTo>
                <a:lnTo>
                  <a:pt x="505" y="1098"/>
                </a:lnTo>
                <a:lnTo>
                  <a:pt x="514" y="1105"/>
                </a:lnTo>
                <a:lnTo>
                  <a:pt x="514" y="1105"/>
                </a:lnTo>
                <a:lnTo>
                  <a:pt x="518" y="1108"/>
                </a:lnTo>
                <a:lnTo>
                  <a:pt x="523" y="1109"/>
                </a:lnTo>
                <a:lnTo>
                  <a:pt x="533" y="1109"/>
                </a:lnTo>
                <a:lnTo>
                  <a:pt x="547" y="1105"/>
                </a:lnTo>
                <a:lnTo>
                  <a:pt x="547" y="1105"/>
                </a:lnTo>
                <a:lnTo>
                  <a:pt x="548" y="1104"/>
                </a:lnTo>
                <a:lnTo>
                  <a:pt x="549" y="1101"/>
                </a:lnTo>
                <a:lnTo>
                  <a:pt x="551" y="1090"/>
                </a:lnTo>
                <a:lnTo>
                  <a:pt x="551" y="1079"/>
                </a:lnTo>
                <a:lnTo>
                  <a:pt x="551" y="1074"/>
                </a:lnTo>
                <a:lnTo>
                  <a:pt x="552" y="1072"/>
                </a:lnTo>
                <a:lnTo>
                  <a:pt x="552" y="1072"/>
                </a:lnTo>
                <a:lnTo>
                  <a:pt x="559" y="1062"/>
                </a:lnTo>
                <a:lnTo>
                  <a:pt x="561" y="1058"/>
                </a:lnTo>
                <a:lnTo>
                  <a:pt x="563" y="1055"/>
                </a:lnTo>
                <a:lnTo>
                  <a:pt x="561" y="1053"/>
                </a:lnTo>
                <a:lnTo>
                  <a:pt x="561" y="1053"/>
                </a:lnTo>
                <a:lnTo>
                  <a:pt x="551" y="1035"/>
                </a:lnTo>
                <a:lnTo>
                  <a:pt x="545" y="1025"/>
                </a:lnTo>
                <a:lnTo>
                  <a:pt x="542" y="1019"/>
                </a:lnTo>
                <a:lnTo>
                  <a:pt x="542" y="981"/>
                </a:lnTo>
                <a:lnTo>
                  <a:pt x="542" y="981"/>
                </a:lnTo>
                <a:lnTo>
                  <a:pt x="583" y="988"/>
                </a:lnTo>
                <a:lnTo>
                  <a:pt x="618" y="993"/>
                </a:lnTo>
                <a:lnTo>
                  <a:pt x="634" y="995"/>
                </a:lnTo>
                <a:lnTo>
                  <a:pt x="647" y="995"/>
                </a:lnTo>
                <a:lnTo>
                  <a:pt x="647" y="995"/>
                </a:lnTo>
                <a:lnTo>
                  <a:pt x="701" y="994"/>
                </a:lnTo>
                <a:lnTo>
                  <a:pt x="726" y="994"/>
                </a:lnTo>
                <a:lnTo>
                  <a:pt x="748" y="995"/>
                </a:lnTo>
                <a:lnTo>
                  <a:pt x="748" y="995"/>
                </a:lnTo>
                <a:lnTo>
                  <a:pt x="767" y="998"/>
                </a:lnTo>
                <a:lnTo>
                  <a:pt x="787" y="999"/>
                </a:lnTo>
                <a:lnTo>
                  <a:pt x="810" y="1000"/>
                </a:lnTo>
                <a:lnTo>
                  <a:pt x="810" y="1000"/>
                </a:lnTo>
                <a:lnTo>
                  <a:pt x="811" y="1017"/>
                </a:lnTo>
                <a:lnTo>
                  <a:pt x="811" y="1028"/>
                </a:lnTo>
                <a:lnTo>
                  <a:pt x="811" y="1032"/>
                </a:lnTo>
                <a:lnTo>
                  <a:pt x="810" y="1034"/>
                </a:lnTo>
                <a:lnTo>
                  <a:pt x="810" y="1034"/>
                </a:lnTo>
                <a:lnTo>
                  <a:pt x="809" y="1035"/>
                </a:lnTo>
                <a:lnTo>
                  <a:pt x="809" y="1038"/>
                </a:lnTo>
                <a:lnTo>
                  <a:pt x="809" y="1048"/>
                </a:lnTo>
                <a:lnTo>
                  <a:pt x="810" y="1062"/>
                </a:lnTo>
                <a:lnTo>
                  <a:pt x="810" y="1062"/>
                </a:lnTo>
                <a:lnTo>
                  <a:pt x="811" y="1066"/>
                </a:lnTo>
                <a:lnTo>
                  <a:pt x="811" y="1068"/>
                </a:lnTo>
                <a:lnTo>
                  <a:pt x="810" y="1072"/>
                </a:lnTo>
                <a:lnTo>
                  <a:pt x="810" y="1072"/>
                </a:lnTo>
                <a:lnTo>
                  <a:pt x="810" y="1075"/>
                </a:lnTo>
                <a:lnTo>
                  <a:pt x="810" y="1081"/>
                </a:lnTo>
                <a:lnTo>
                  <a:pt x="811" y="1099"/>
                </a:lnTo>
                <a:lnTo>
                  <a:pt x="812" y="1116"/>
                </a:lnTo>
                <a:lnTo>
                  <a:pt x="815" y="1124"/>
                </a:lnTo>
                <a:lnTo>
                  <a:pt x="815" y="1124"/>
                </a:lnTo>
                <a:lnTo>
                  <a:pt x="816" y="1126"/>
                </a:lnTo>
                <a:lnTo>
                  <a:pt x="820" y="1127"/>
                </a:lnTo>
                <a:lnTo>
                  <a:pt x="829" y="1128"/>
                </a:lnTo>
                <a:lnTo>
                  <a:pt x="840" y="1127"/>
                </a:lnTo>
                <a:lnTo>
                  <a:pt x="845" y="1126"/>
                </a:lnTo>
                <a:lnTo>
                  <a:pt x="848" y="1124"/>
                </a:lnTo>
                <a:lnTo>
                  <a:pt x="848" y="1124"/>
                </a:lnTo>
                <a:lnTo>
                  <a:pt x="854" y="1120"/>
                </a:lnTo>
                <a:lnTo>
                  <a:pt x="858" y="1115"/>
                </a:lnTo>
                <a:lnTo>
                  <a:pt x="859" y="1108"/>
                </a:lnTo>
                <a:lnTo>
                  <a:pt x="858" y="1101"/>
                </a:lnTo>
                <a:lnTo>
                  <a:pt x="858" y="1101"/>
                </a:lnTo>
                <a:lnTo>
                  <a:pt x="857" y="1090"/>
                </a:lnTo>
                <a:lnTo>
                  <a:pt x="857" y="1078"/>
                </a:lnTo>
                <a:lnTo>
                  <a:pt x="855" y="1066"/>
                </a:lnTo>
                <a:lnTo>
                  <a:pt x="854" y="1061"/>
                </a:lnTo>
                <a:lnTo>
                  <a:pt x="853" y="1058"/>
                </a:lnTo>
                <a:lnTo>
                  <a:pt x="853" y="1058"/>
                </a:lnTo>
                <a:lnTo>
                  <a:pt x="847" y="1049"/>
                </a:lnTo>
                <a:lnTo>
                  <a:pt x="845" y="1044"/>
                </a:lnTo>
                <a:lnTo>
                  <a:pt x="843" y="1038"/>
                </a:lnTo>
                <a:lnTo>
                  <a:pt x="843" y="1038"/>
                </a:lnTo>
                <a:lnTo>
                  <a:pt x="842" y="1028"/>
                </a:lnTo>
                <a:lnTo>
                  <a:pt x="843" y="1013"/>
                </a:lnTo>
                <a:lnTo>
                  <a:pt x="843" y="995"/>
                </a:lnTo>
                <a:lnTo>
                  <a:pt x="843" y="995"/>
                </a:lnTo>
                <a:lnTo>
                  <a:pt x="854" y="994"/>
                </a:lnTo>
                <a:lnTo>
                  <a:pt x="872" y="991"/>
                </a:lnTo>
                <a:lnTo>
                  <a:pt x="872" y="991"/>
                </a:lnTo>
                <a:lnTo>
                  <a:pt x="876" y="989"/>
                </a:lnTo>
                <a:lnTo>
                  <a:pt x="877" y="988"/>
                </a:lnTo>
                <a:lnTo>
                  <a:pt x="881" y="987"/>
                </a:lnTo>
                <a:lnTo>
                  <a:pt x="891" y="986"/>
                </a:lnTo>
                <a:lnTo>
                  <a:pt x="891" y="986"/>
                </a:lnTo>
                <a:lnTo>
                  <a:pt x="918" y="983"/>
                </a:lnTo>
                <a:lnTo>
                  <a:pt x="930" y="981"/>
                </a:lnTo>
                <a:lnTo>
                  <a:pt x="930" y="1010"/>
                </a:lnTo>
                <a:lnTo>
                  <a:pt x="930" y="1010"/>
                </a:lnTo>
                <a:lnTo>
                  <a:pt x="927" y="1011"/>
                </a:lnTo>
                <a:lnTo>
                  <a:pt x="926" y="1014"/>
                </a:lnTo>
                <a:lnTo>
                  <a:pt x="925" y="1019"/>
                </a:lnTo>
                <a:lnTo>
                  <a:pt x="925" y="1019"/>
                </a:lnTo>
                <a:lnTo>
                  <a:pt x="925" y="1025"/>
                </a:lnTo>
                <a:lnTo>
                  <a:pt x="924" y="1029"/>
                </a:lnTo>
                <a:lnTo>
                  <a:pt x="924" y="1032"/>
                </a:lnTo>
                <a:lnTo>
                  <a:pt x="925" y="1034"/>
                </a:lnTo>
                <a:lnTo>
                  <a:pt x="925" y="1034"/>
                </a:lnTo>
                <a:lnTo>
                  <a:pt x="931" y="1035"/>
                </a:lnTo>
                <a:lnTo>
                  <a:pt x="940" y="1037"/>
                </a:lnTo>
                <a:lnTo>
                  <a:pt x="950" y="1038"/>
                </a:lnTo>
                <a:lnTo>
                  <a:pt x="955" y="1038"/>
                </a:lnTo>
                <a:lnTo>
                  <a:pt x="958" y="1038"/>
                </a:lnTo>
                <a:lnTo>
                  <a:pt x="958" y="1038"/>
                </a:lnTo>
                <a:lnTo>
                  <a:pt x="961" y="1037"/>
                </a:lnTo>
                <a:lnTo>
                  <a:pt x="963" y="1035"/>
                </a:lnTo>
                <a:lnTo>
                  <a:pt x="965" y="1030"/>
                </a:lnTo>
                <a:lnTo>
                  <a:pt x="968" y="1019"/>
                </a:lnTo>
                <a:lnTo>
                  <a:pt x="968" y="1019"/>
                </a:lnTo>
                <a:lnTo>
                  <a:pt x="969" y="1011"/>
                </a:lnTo>
                <a:lnTo>
                  <a:pt x="969" y="1007"/>
                </a:lnTo>
                <a:lnTo>
                  <a:pt x="968" y="1005"/>
                </a:lnTo>
                <a:lnTo>
                  <a:pt x="968" y="1005"/>
                </a:lnTo>
                <a:lnTo>
                  <a:pt x="962" y="997"/>
                </a:lnTo>
                <a:lnTo>
                  <a:pt x="959" y="993"/>
                </a:lnTo>
                <a:lnTo>
                  <a:pt x="958" y="991"/>
                </a:lnTo>
                <a:lnTo>
                  <a:pt x="958" y="991"/>
                </a:lnTo>
                <a:lnTo>
                  <a:pt x="958" y="979"/>
                </a:lnTo>
                <a:lnTo>
                  <a:pt x="958" y="967"/>
                </a:lnTo>
                <a:lnTo>
                  <a:pt x="1059" y="948"/>
                </a:lnTo>
                <a:lnTo>
                  <a:pt x="1068" y="952"/>
                </a:lnTo>
                <a:lnTo>
                  <a:pt x="1068" y="1000"/>
                </a:lnTo>
                <a:lnTo>
                  <a:pt x="1068" y="1000"/>
                </a:lnTo>
                <a:lnTo>
                  <a:pt x="1067" y="1009"/>
                </a:lnTo>
                <a:lnTo>
                  <a:pt x="1067" y="1016"/>
                </a:lnTo>
                <a:lnTo>
                  <a:pt x="1068" y="1024"/>
                </a:lnTo>
                <a:lnTo>
                  <a:pt x="1068" y="1024"/>
                </a:lnTo>
                <a:lnTo>
                  <a:pt x="1069" y="1031"/>
                </a:lnTo>
                <a:lnTo>
                  <a:pt x="1072" y="1038"/>
                </a:lnTo>
                <a:lnTo>
                  <a:pt x="1074" y="1041"/>
                </a:lnTo>
                <a:lnTo>
                  <a:pt x="1076" y="1042"/>
                </a:lnTo>
                <a:lnTo>
                  <a:pt x="1079" y="1043"/>
                </a:lnTo>
                <a:lnTo>
                  <a:pt x="1082" y="1043"/>
                </a:lnTo>
                <a:lnTo>
                  <a:pt x="1082" y="1043"/>
                </a:lnTo>
                <a:lnTo>
                  <a:pt x="1090" y="1043"/>
                </a:lnTo>
                <a:lnTo>
                  <a:pt x="1096" y="1044"/>
                </a:lnTo>
                <a:lnTo>
                  <a:pt x="1097" y="1044"/>
                </a:lnTo>
                <a:lnTo>
                  <a:pt x="1099" y="1043"/>
                </a:lnTo>
                <a:lnTo>
                  <a:pt x="1100" y="1042"/>
                </a:lnTo>
                <a:lnTo>
                  <a:pt x="1102" y="1038"/>
                </a:lnTo>
                <a:lnTo>
                  <a:pt x="1102" y="1038"/>
                </a:lnTo>
                <a:lnTo>
                  <a:pt x="1103" y="1028"/>
                </a:lnTo>
                <a:lnTo>
                  <a:pt x="1105" y="1013"/>
                </a:lnTo>
                <a:lnTo>
                  <a:pt x="1106" y="995"/>
                </a:lnTo>
                <a:lnTo>
                  <a:pt x="1106" y="995"/>
                </a:lnTo>
                <a:lnTo>
                  <a:pt x="1121" y="994"/>
                </a:lnTo>
                <a:lnTo>
                  <a:pt x="1131" y="992"/>
                </a:lnTo>
                <a:lnTo>
                  <a:pt x="1140" y="991"/>
                </a:lnTo>
                <a:lnTo>
                  <a:pt x="1140" y="991"/>
                </a:lnTo>
                <a:lnTo>
                  <a:pt x="1145" y="987"/>
                </a:lnTo>
                <a:lnTo>
                  <a:pt x="1149" y="981"/>
                </a:lnTo>
                <a:lnTo>
                  <a:pt x="1152" y="977"/>
                </a:lnTo>
                <a:lnTo>
                  <a:pt x="1153" y="973"/>
                </a:lnTo>
                <a:lnTo>
                  <a:pt x="1154" y="968"/>
                </a:lnTo>
                <a:lnTo>
                  <a:pt x="1154" y="962"/>
                </a:lnTo>
                <a:lnTo>
                  <a:pt x="1154" y="962"/>
                </a:lnTo>
                <a:lnTo>
                  <a:pt x="1152" y="945"/>
                </a:lnTo>
                <a:lnTo>
                  <a:pt x="1151" y="942"/>
                </a:lnTo>
                <a:lnTo>
                  <a:pt x="1149" y="938"/>
                </a:lnTo>
                <a:lnTo>
                  <a:pt x="1149" y="938"/>
                </a:lnTo>
                <a:lnTo>
                  <a:pt x="1148" y="936"/>
                </a:lnTo>
                <a:lnTo>
                  <a:pt x="1148" y="932"/>
                </a:lnTo>
                <a:lnTo>
                  <a:pt x="1149" y="925"/>
                </a:lnTo>
                <a:lnTo>
                  <a:pt x="1149" y="909"/>
                </a:lnTo>
                <a:lnTo>
                  <a:pt x="1149" y="909"/>
                </a:lnTo>
                <a:lnTo>
                  <a:pt x="1149" y="888"/>
                </a:lnTo>
                <a:lnTo>
                  <a:pt x="1147" y="864"/>
                </a:lnTo>
                <a:lnTo>
                  <a:pt x="1145" y="841"/>
                </a:lnTo>
                <a:lnTo>
                  <a:pt x="1140" y="818"/>
                </a:lnTo>
                <a:lnTo>
                  <a:pt x="1140" y="818"/>
                </a:lnTo>
                <a:lnTo>
                  <a:pt x="1128" y="772"/>
                </a:lnTo>
                <a:lnTo>
                  <a:pt x="1123" y="752"/>
                </a:lnTo>
                <a:lnTo>
                  <a:pt x="1121" y="737"/>
                </a:lnTo>
                <a:lnTo>
                  <a:pt x="1121" y="737"/>
                </a:lnTo>
                <a:lnTo>
                  <a:pt x="1121" y="697"/>
                </a:lnTo>
                <a:lnTo>
                  <a:pt x="1121" y="646"/>
                </a:lnTo>
                <a:lnTo>
                  <a:pt x="1121" y="646"/>
                </a:lnTo>
                <a:lnTo>
                  <a:pt x="1121" y="604"/>
                </a:lnTo>
                <a:lnTo>
                  <a:pt x="1121" y="575"/>
                </a:lnTo>
                <a:lnTo>
                  <a:pt x="1121" y="575"/>
                </a:lnTo>
                <a:lnTo>
                  <a:pt x="1122" y="566"/>
                </a:lnTo>
                <a:lnTo>
                  <a:pt x="1123" y="560"/>
                </a:lnTo>
                <a:lnTo>
                  <a:pt x="1125" y="555"/>
                </a:lnTo>
                <a:lnTo>
                  <a:pt x="1125" y="555"/>
                </a:lnTo>
                <a:lnTo>
                  <a:pt x="1130" y="553"/>
                </a:lnTo>
                <a:lnTo>
                  <a:pt x="1133" y="549"/>
                </a:lnTo>
                <a:lnTo>
                  <a:pt x="1135" y="546"/>
                </a:lnTo>
                <a:lnTo>
                  <a:pt x="1135" y="546"/>
                </a:lnTo>
                <a:lnTo>
                  <a:pt x="1140" y="522"/>
                </a:lnTo>
                <a:lnTo>
                  <a:pt x="1140" y="522"/>
                </a:lnTo>
                <a:lnTo>
                  <a:pt x="1141" y="521"/>
                </a:lnTo>
                <a:lnTo>
                  <a:pt x="1145" y="518"/>
                </a:lnTo>
                <a:lnTo>
                  <a:pt x="1147" y="515"/>
                </a:lnTo>
                <a:lnTo>
                  <a:pt x="1148" y="511"/>
                </a:lnTo>
                <a:lnTo>
                  <a:pt x="1149" y="508"/>
                </a:lnTo>
                <a:lnTo>
                  <a:pt x="1149" y="508"/>
                </a:lnTo>
                <a:lnTo>
                  <a:pt x="1149" y="500"/>
                </a:lnTo>
                <a:lnTo>
                  <a:pt x="1148" y="495"/>
                </a:lnTo>
                <a:lnTo>
                  <a:pt x="1148" y="490"/>
                </a:lnTo>
                <a:lnTo>
                  <a:pt x="1149" y="484"/>
                </a:lnTo>
                <a:lnTo>
                  <a:pt x="1149" y="484"/>
                </a:lnTo>
                <a:lnTo>
                  <a:pt x="1159" y="469"/>
                </a:lnTo>
                <a:lnTo>
                  <a:pt x="1163" y="462"/>
                </a:lnTo>
                <a:lnTo>
                  <a:pt x="1164" y="459"/>
                </a:lnTo>
                <a:lnTo>
                  <a:pt x="1164" y="455"/>
                </a:lnTo>
                <a:lnTo>
                  <a:pt x="1164" y="455"/>
                </a:lnTo>
                <a:lnTo>
                  <a:pt x="1160" y="420"/>
                </a:lnTo>
                <a:lnTo>
                  <a:pt x="1158" y="396"/>
                </a:lnTo>
                <a:lnTo>
                  <a:pt x="1154" y="379"/>
                </a:lnTo>
                <a:lnTo>
                  <a:pt x="1154" y="379"/>
                </a:lnTo>
                <a:lnTo>
                  <a:pt x="1152" y="371"/>
                </a:lnTo>
                <a:lnTo>
                  <a:pt x="1149" y="364"/>
                </a:lnTo>
                <a:lnTo>
                  <a:pt x="1142" y="350"/>
                </a:lnTo>
                <a:lnTo>
                  <a:pt x="1135" y="337"/>
                </a:lnTo>
                <a:lnTo>
                  <a:pt x="1130" y="326"/>
                </a:lnTo>
                <a:lnTo>
                  <a:pt x="1130" y="326"/>
                </a:lnTo>
                <a:lnTo>
                  <a:pt x="1122" y="297"/>
                </a:lnTo>
                <a:lnTo>
                  <a:pt x="1116" y="281"/>
                </a:lnTo>
                <a:lnTo>
                  <a:pt x="1111" y="269"/>
                </a:lnTo>
                <a:lnTo>
                  <a:pt x="1111" y="269"/>
                </a:lnTo>
                <a:lnTo>
                  <a:pt x="1098" y="246"/>
                </a:lnTo>
                <a:lnTo>
                  <a:pt x="1090" y="234"/>
                </a:lnTo>
                <a:lnTo>
                  <a:pt x="1082" y="226"/>
                </a:lnTo>
                <a:lnTo>
                  <a:pt x="1082" y="226"/>
                </a:lnTo>
                <a:lnTo>
                  <a:pt x="1073" y="217"/>
                </a:lnTo>
                <a:lnTo>
                  <a:pt x="1067" y="215"/>
                </a:lnTo>
                <a:lnTo>
                  <a:pt x="1059" y="211"/>
                </a:lnTo>
                <a:lnTo>
                  <a:pt x="1059" y="211"/>
                </a:lnTo>
                <a:lnTo>
                  <a:pt x="1030" y="199"/>
                </a:lnTo>
                <a:lnTo>
                  <a:pt x="1011" y="192"/>
                </a:lnTo>
                <a:lnTo>
                  <a:pt x="1001" y="187"/>
                </a:lnTo>
                <a:lnTo>
                  <a:pt x="1001" y="163"/>
                </a:lnTo>
                <a:lnTo>
                  <a:pt x="1001" y="163"/>
                </a:lnTo>
                <a:lnTo>
                  <a:pt x="1006" y="130"/>
                </a:lnTo>
                <a:lnTo>
                  <a:pt x="1006" y="130"/>
                </a:lnTo>
                <a:lnTo>
                  <a:pt x="1007" y="124"/>
                </a:lnTo>
                <a:lnTo>
                  <a:pt x="1010" y="120"/>
                </a:lnTo>
                <a:lnTo>
                  <a:pt x="1011" y="117"/>
                </a:lnTo>
                <a:lnTo>
                  <a:pt x="1011" y="111"/>
                </a:lnTo>
                <a:lnTo>
                  <a:pt x="1011" y="111"/>
                </a:lnTo>
                <a:lnTo>
                  <a:pt x="1008" y="101"/>
                </a:lnTo>
                <a:lnTo>
                  <a:pt x="1004" y="88"/>
                </a:lnTo>
                <a:lnTo>
                  <a:pt x="998" y="75"/>
                </a:lnTo>
                <a:lnTo>
                  <a:pt x="995" y="71"/>
                </a:lnTo>
                <a:lnTo>
                  <a:pt x="992" y="68"/>
                </a:lnTo>
                <a:lnTo>
                  <a:pt x="992" y="68"/>
                </a:lnTo>
                <a:lnTo>
                  <a:pt x="984" y="64"/>
                </a:lnTo>
                <a:lnTo>
                  <a:pt x="976" y="62"/>
                </a:lnTo>
                <a:lnTo>
                  <a:pt x="967" y="61"/>
                </a:lnTo>
                <a:lnTo>
                  <a:pt x="958" y="58"/>
                </a:lnTo>
                <a:lnTo>
                  <a:pt x="958" y="58"/>
                </a:lnTo>
                <a:lnTo>
                  <a:pt x="953" y="57"/>
                </a:lnTo>
                <a:lnTo>
                  <a:pt x="946" y="57"/>
                </a:lnTo>
                <a:lnTo>
                  <a:pt x="931" y="59"/>
                </a:lnTo>
                <a:lnTo>
                  <a:pt x="910" y="63"/>
                </a:lnTo>
                <a:lnTo>
                  <a:pt x="891" y="92"/>
                </a:lnTo>
                <a:lnTo>
                  <a:pt x="891" y="92"/>
                </a:lnTo>
                <a:lnTo>
                  <a:pt x="888" y="99"/>
                </a:lnTo>
                <a:lnTo>
                  <a:pt x="885" y="104"/>
                </a:lnTo>
                <a:lnTo>
                  <a:pt x="885" y="105"/>
                </a:lnTo>
                <a:lnTo>
                  <a:pt x="886" y="106"/>
                </a:lnTo>
                <a:lnTo>
                  <a:pt x="886" y="106"/>
                </a:lnTo>
                <a:lnTo>
                  <a:pt x="892" y="108"/>
                </a:lnTo>
                <a:lnTo>
                  <a:pt x="896" y="111"/>
                </a:lnTo>
                <a:lnTo>
                  <a:pt x="896" y="111"/>
                </a:lnTo>
                <a:lnTo>
                  <a:pt x="896" y="129"/>
                </a:lnTo>
                <a:lnTo>
                  <a:pt x="896" y="149"/>
                </a:lnTo>
                <a:lnTo>
                  <a:pt x="896" y="149"/>
                </a:lnTo>
                <a:lnTo>
                  <a:pt x="903" y="167"/>
                </a:lnTo>
                <a:lnTo>
                  <a:pt x="908" y="179"/>
                </a:lnTo>
                <a:lnTo>
                  <a:pt x="910" y="187"/>
                </a:lnTo>
                <a:lnTo>
                  <a:pt x="910" y="187"/>
                </a:lnTo>
                <a:lnTo>
                  <a:pt x="912" y="190"/>
                </a:lnTo>
                <a:lnTo>
                  <a:pt x="913" y="192"/>
                </a:lnTo>
                <a:lnTo>
                  <a:pt x="918" y="197"/>
                </a:lnTo>
                <a:lnTo>
                  <a:pt x="925" y="202"/>
                </a:lnTo>
                <a:lnTo>
                  <a:pt x="925" y="206"/>
                </a:lnTo>
                <a:lnTo>
                  <a:pt x="925" y="206"/>
                </a:lnTo>
                <a:lnTo>
                  <a:pt x="926" y="211"/>
                </a:lnTo>
                <a:lnTo>
                  <a:pt x="926" y="215"/>
                </a:lnTo>
                <a:lnTo>
                  <a:pt x="926" y="216"/>
                </a:lnTo>
                <a:lnTo>
                  <a:pt x="925" y="216"/>
                </a:lnTo>
                <a:lnTo>
                  <a:pt x="925" y="216"/>
                </a:lnTo>
                <a:lnTo>
                  <a:pt x="924" y="216"/>
                </a:lnTo>
                <a:lnTo>
                  <a:pt x="920" y="217"/>
                </a:lnTo>
                <a:lnTo>
                  <a:pt x="910" y="221"/>
                </a:lnTo>
                <a:lnTo>
                  <a:pt x="891" y="230"/>
                </a:lnTo>
                <a:lnTo>
                  <a:pt x="891" y="230"/>
                </a:lnTo>
                <a:lnTo>
                  <a:pt x="879" y="238"/>
                </a:lnTo>
                <a:lnTo>
                  <a:pt x="876" y="241"/>
                </a:lnTo>
                <a:lnTo>
                  <a:pt x="872" y="245"/>
                </a:lnTo>
                <a:lnTo>
                  <a:pt x="872" y="245"/>
                </a:lnTo>
                <a:lnTo>
                  <a:pt x="857" y="269"/>
                </a:lnTo>
                <a:lnTo>
                  <a:pt x="848" y="283"/>
                </a:lnTo>
                <a:lnTo>
                  <a:pt x="843" y="292"/>
                </a:lnTo>
                <a:lnTo>
                  <a:pt x="843" y="292"/>
                </a:lnTo>
                <a:lnTo>
                  <a:pt x="839" y="312"/>
                </a:lnTo>
                <a:lnTo>
                  <a:pt x="834" y="331"/>
                </a:lnTo>
                <a:lnTo>
                  <a:pt x="834" y="331"/>
                </a:lnTo>
                <a:lnTo>
                  <a:pt x="835" y="337"/>
                </a:lnTo>
                <a:lnTo>
                  <a:pt x="836" y="344"/>
                </a:lnTo>
                <a:lnTo>
                  <a:pt x="839" y="352"/>
                </a:lnTo>
                <a:lnTo>
                  <a:pt x="839" y="356"/>
                </a:lnTo>
                <a:lnTo>
                  <a:pt x="839" y="359"/>
                </a:lnTo>
                <a:lnTo>
                  <a:pt x="839" y="359"/>
                </a:lnTo>
                <a:lnTo>
                  <a:pt x="832" y="382"/>
                </a:lnTo>
                <a:lnTo>
                  <a:pt x="828" y="394"/>
                </a:lnTo>
                <a:lnTo>
                  <a:pt x="824" y="402"/>
                </a:lnTo>
                <a:lnTo>
                  <a:pt x="824" y="402"/>
                </a:lnTo>
                <a:lnTo>
                  <a:pt x="820" y="408"/>
                </a:lnTo>
                <a:lnTo>
                  <a:pt x="820" y="411"/>
                </a:lnTo>
                <a:lnTo>
                  <a:pt x="820" y="417"/>
                </a:lnTo>
                <a:lnTo>
                  <a:pt x="820" y="417"/>
                </a:lnTo>
                <a:lnTo>
                  <a:pt x="821" y="424"/>
                </a:lnTo>
                <a:lnTo>
                  <a:pt x="823" y="429"/>
                </a:lnTo>
                <a:lnTo>
                  <a:pt x="824" y="435"/>
                </a:lnTo>
                <a:lnTo>
                  <a:pt x="824" y="441"/>
                </a:lnTo>
                <a:lnTo>
                  <a:pt x="824" y="441"/>
                </a:lnTo>
                <a:lnTo>
                  <a:pt x="823" y="448"/>
                </a:lnTo>
                <a:lnTo>
                  <a:pt x="824" y="457"/>
                </a:lnTo>
                <a:lnTo>
                  <a:pt x="826" y="465"/>
                </a:lnTo>
                <a:lnTo>
                  <a:pt x="824" y="468"/>
                </a:lnTo>
                <a:lnTo>
                  <a:pt x="824" y="469"/>
                </a:lnTo>
                <a:lnTo>
                  <a:pt x="824" y="469"/>
                </a:lnTo>
                <a:lnTo>
                  <a:pt x="824" y="471"/>
                </a:lnTo>
                <a:lnTo>
                  <a:pt x="824" y="472"/>
                </a:lnTo>
                <a:lnTo>
                  <a:pt x="824" y="474"/>
                </a:lnTo>
                <a:lnTo>
                  <a:pt x="820" y="479"/>
                </a:lnTo>
                <a:lnTo>
                  <a:pt x="820" y="479"/>
                </a:lnTo>
                <a:lnTo>
                  <a:pt x="815" y="486"/>
                </a:lnTo>
                <a:lnTo>
                  <a:pt x="812" y="491"/>
                </a:lnTo>
                <a:lnTo>
                  <a:pt x="811" y="493"/>
                </a:lnTo>
                <a:lnTo>
                  <a:pt x="811" y="493"/>
                </a:lnTo>
                <a:lnTo>
                  <a:pt x="810" y="493"/>
                </a:lnTo>
                <a:lnTo>
                  <a:pt x="810" y="493"/>
                </a:lnTo>
                <a:lnTo>
                  <a:pt x="809" y="493"/>
                </a:lnTo>
                <a:lnTo>
                  <a:pt x="805" y="492"/>
                </a:lnTo>
                <a:lnTo>
                  <a:pt x="799" y="493"/>
                </a:lnTo>
                <a:lnTo>
                  <a:pt x="793" y="496"/>
                </a:lnTo>
                <a:lnTo>
                  <a:pt x="791" y="498"/>
                </a:lnTo>
                <a:lnTo>
                  <a:pt x="791" y="498"/>
                </a:lnTo>
                <a:lnTo>
                  <a:pt x="786" y="508"/>
                </a:lnTo>
                <a:lnTo>
                  <a:pt x="552" y="503"/>
                </a:lnTo>
                <a:lnTo>
                  <a:pt x="552" y="503"/>
                </a:lnTo>
                <a:lnTo>
                  <a:pt x="547" y="492"/>
                </a:lnTo>
                <a:lnTo>
                  <a:pt x="542" y="484"/>
                </a:lnTo>
                <a:lnTo>
                  <a:pt x="540" y="481"/>
                </a:lnTo>
                <a:lnTo>
                  <a:pt x="538" y="479"/>
                </a:lnTo>
                <a:lnTo>
                  <a:pt x="538" y="479"/>
                </a:lnTo>
                <a:lnTo>
                  <a:pt x="528" y="475"/>
                </a:lnTo>
                <a:lnTo>
                  <a:pt x="523" y="474"/>
                </a:lnTo>
                <a:lnTo>
                  <a:pt x="523" y="474"/>
                </a:lnTo>
                <a:lnTo>
                  <a:pt x="521" y="455"/>
                </a:lnTo>
                <a:lnTo>
                  <a:pt x="517" y="436"/>
                </a:lnTo>
                <a:lnTo>
                  <a:pt x="514" y="417"/>
                </a:lnTo>
                <a:lnTo>
                  <a:pt x="514" y="417"/>
                </a:lnTo>
                <a:lnTo>
                  <a:pt x="508" y="399"/>
                </a:lnTo>
                <a:lnTo>
                  <a:pt x="502" y="382"/>
                </a:lnTo>
                <a:lnTo>
                  <a:pt x="495" y="369"/>
                </a:lnTo>
                <a:lnTo>
                  <a:pt x="490" y="359"/>
                </a:lnTo>
                <a:lnTo>
                  <a:pt x="490" y="359"/>
                </a:lnTo>
                <a:lnTo>
                  <a:pt x="484" y="349"/>
                </a:lnTo>
                <a:lnTo>
                  <a:pt x="473" y="334"/>
                </a:lnTo>
                <a:lnTo>
                  <a:pt x="462" y="320"/>
                </a:lnTo>
                <a:lnTo>
                  <a:pt x="456" y="315"/>
                </a:lnTo>
                <a:lnTo>
                  <a:pt x="452" y="312"/>
                </a:lnTo>
                <a:lnTo>
                  <a:pt x="452" y="312"/>
                </a:lnTo>
                <a:lnTo>
                  <a:pt x="438" y="304"/>
                </a:lnTo>
                <a:lnTo>
                  <a:pt x="420" y="294"/>
                </a:lnTo>
                <a:lnTo>
                  <a:pt x="385" y="269"/>
                </a:lnTo>
                <a:lnTo>
                  <a:pt x="385" y="269"/>
                </a:lnTo>
                <a:lnTo>
                  <a:pt x="377" y="263"/>
                </a:lnTo>
                <a:lnTo>
                  <a:pt x="370" y="255"/>
                </a:lnTo>
                <a:lnTo>
                  <a:pt x="358" y="239"/>
                </a:lnTo>
                <a:lnTo>
                  <a:pt x="342" y="216"/>
                </a:lnTo>
                <a:lnTo>
                  <a:pt x="342" y="216"/>
                </a:lnTo>
                <a:lnTo>
                  <a:pt x="339" y="214"/>
                </a:lnTo>
                <a:lnTo>
                  <a:pt x="337" y="212"/>
                </a:lnTo>
                <a:lnTo>
                  <a:pt x="327" y="210"/>
                </a:lnTo>
                <a:lnTo>
                  <a:pt x="315" y="208"/>
                </a:lnTo>
                <a:lnTo>
                  <a:pt x="299" y="202"/>
                </a:lnTo>
                <a:lnTo>
                  <a:pt x="299" y="202"/>
                </a:lnTo>
                <a:lnTo>
                  <a:pt x="265" y="187"/>
                </a:lnTo>
                <a:lnTo>
                  <a:pt x="253" y="184"/>
                </a:lnTo>
                <a:lnTo>
                  <a:pt x="246" y="183"/>
                </a:lnTo>
                <a:lnTo>
                  <a:pt x="246" y="183"/>
                </a:lnTo>
                <a:lnTo>
                  <a:pt x="240" y="183"/>
                </a:lnTo>
                <a:lnTo>
                  <a:pt x="232" y="180"/>
                </a:lnTo>
                <a:lnTo>
                  <a:pt x="222" y="178"/>
                </a:lnTo>
                <a:lnTo>
                  <a:pt x="213" y="163"/>
                </a:lnTo>
                <a:lnTo>
                  <a:pt x="213" y="163"/>
                </a:lnTo>
                <a:lnTo>
                  <a:pt x="210" y="159"/>
                </a:lnTo>
                <a:lnTo>
                  <a:pt x="208" y="154"/>
                </a:lnTo>
                <a:lnTo>
                  <a:pt x="208" y="154"/>
                </a:lnTo>
                <a:lnTo>
                  <a:pt x="207" y="151"/>
                </a:lnTo>
                <a:lnTo>
                  <a:pt x="207" y="145"/>
                </a:lnTo>
                <a:lnTo>
                  <a:pt x="207" y="141"/>
                </a:lnTo>
                <a:lnTo>
                  <a:pt x="208" y="139"/>
                </a:lnTo>
                <a:lnTo>
                  <a:pt x="208" y="139"/>
                </a:lnTo>
                <a:lnTo>
                  <a:pt x="210" y="138"/>
                </a:lnTo>
                <a:lnTo>
                  <a:pt x="215" y="135"/>
                </a:lnTo>
                <a:lnTo>
                  <a:pt x="220" y="130"/>
                </a:lnTo>
                <a:lnTo>
                  <a:pt x="222" y="125"/>
                </a:lnTo>
                <a:lnTo>
                  <a:pt x="222" y="125"/>
                </a:lnTo>
                <a:lnTo>
                  <a:pt x="222" y="117"/>
                </a:lnTo>
                <a:lnTo>
                  <a:pt x="220" y="102"/>
                </a:lnTo>
                <a:lnTo>
                  <a:pt x="217" y="82"/>
                </a:lnTo>
                <a:lnTo>
                  <a:pt x="217" y="82"/>
                </a:lnTo>
                <a:lnTo>
                  <a:pt x="217" y="76"/>
                </a:lnTo>
                <a:lnTo>
                  <a:pt x="218" y="73"/>
                </a:lnTo>
                <a:lnTo>
                  <a:pt x="217" y="68"/>
                </a:lnTo>
                <a:lnTo>
                  <a:pt x="217" y="68"/>
                </a:lnTo>
                <a:lnTo>
                  <a:pt x="217" y="61"/>
                </a:lnTo>
                <a:lnTo>
                  <a:pt x="218" y="53"/>
                </a:lnTo>
                <a:lnTo>
                  <a:pt x="218" y="47"/>
                </a:lnTo>
                <a:lnTo>
                  <a:pt x="218" y="45"/>
                </a:lnTo>
                <a:lnTo>
                  <a:pt x="217" y="44"/>
                </a:lnTo>
                <a:lnTo>
                  <a:pt x="217" y="44"/>
                </a:lnTo>
                <a:lnTo>
                  <a:pt x="199" y="27"/>
                </a:lnTo>
                <a:lnTo>
                  <a:pt x="189" y="16"/>
                </a:lnTo>
                <a:lnTo>
                  <a:pt x="185" y="13"/>
                </a:lnTo>
                <a:lnTo>
                  <a:pt x="184" y="10"/>
                </a:lnTo>
                <a:lnTo>
                  <a:pt x="184" y="10"/>
                </a:lnTo>
                <a:lnTo>
                  <a:pt x="183" y="9"/>
                </a:lnTo>
                <a:lnTo>
                  <a:pt x="180" y="8"/>
                </a:lnTo>
                <a:lnTo>
                  <a:pt x="173" y="6"/>
                </a:lnTo>
                <a:lnTo>
                  <a:pt x="155" y="1"/>
                </a:lnTo>
                <a:lnTo>
                  <a:pt x="155" y="1"/>
                </a:lnTo>
                <a:lnTo>
                  <a:pt x="146" y="0"/>
                </a:lnTo>
                <a:lnTo>
                  <a:pt x="132" y="1"/>
                </a:lnTo>
                <a:lnTo>
                  <a:pt x="122" y="1"/>
                </a:lnTo>
                <a:lnTo>
                  <a:pt x="117" y="1"/>
                </a:lnTo>
                <a:lnTo>
                  <a:pt x="117" y="1"/>
                </a:lnTo>
                <a:lnTo>
                  <a:pt x="113" y="2"/>
                </a:lnTo>
                <a:lnTo>
                  <a:pt x="105" y="7"/>
                </a:lnTo>
                <a:lnTo>
                  <a:pt x="97" y="12"/>
                </a:lnTo>
                <a:lnTo>
                  <a:pt x="93" y="15"/>
                </a:lnTo>
                <a:lnTo>
                  <a:pt x="93" y="15"/>
                </a:lnTo>
                <a:lnTo>
                  <a:pt x="91" y="18"/>
                </a:lnTo>
                <a:lnTo>
                  <a:pt x="85" y="22"/>
                </a:lnTo>
                <a:lnTo>
                  <a:pt x="80" y="26"/>
                </a:lnTo>
                <a:lnTo>
                  <a:pt x="79" y="28"/>
                </a:lnTo>
                <a:lnTo>
                  <a:pt x="79" y="30"/>
                </a:lnTo>
                <a:lnTo>
                  <a:pt x="79" y="30"/>
                </a:lnTo>
                <a:lnTo>
                  <a:pt x="80" y="34"/>
                </a:lnTo>
                <a:lnTo>
                  <a:pt x="79" y="43"/>
                </a:lnTo>
                <a:lnTo>
                  <a:pt x="79" y="53"/>
                </a:lnTo>
                <a:lnTo>
                  <a:pt x="79" y="53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9">
            <a:extLst>
              <a:ext uri="{FF2B5EF4-FFF2-40B4-BE49-F238E27FC236}">
                <a16:creationId xmlns:a16="http://schemas.microsoft.com/office/drawing/2014/main" id="{9BC36703-8642-4D63-85AB-06192834A6B2}"/>
              </a:ext>
            </a:extLst>
          </p:cNvPr>
          <p:cNvSpPr>
            <a:spLocks noEditPoints="1"/>
          </p:cNvSpPr>
          <p:nvPr/>
        </p:nvSpPr>
        <p:spPr bwMode="auto">
          <a:xfrm>
            <a:off x="407495" y="4831834"/>
            <a:ext cx="1587290" cy="1217284"/>
          </a:xfrm>
          <a:custGeom>
            <a:avLst/>
            <a:gdLst>
              <a:gd name="T0" fmla="*/ 155 w 1613"/>
              <a:gd name="T1" fmla="*/ 542 h 1237"/>
              <a:gd name="T2" fmla="*/ 28 w 1613"/>
              <a:gd name="T3" fmla="*/ 1063 h 1237"/>
              <a:gd name="T4" fmla="*/ 137 w 1613"/>
              <a:gd name="T5" fmla="*/ 1181 h 1237"/>
              <a:gd name="T6" fmla="*/ 207 w 1613"/>
              <a:gd name="T7" fmla="*/ 1223 h 1237"/>
              <a:gd name="T8" fmla="*/ 243 w 1613"/>
              <a:gd name="T9" fmla="*/ 1173 h 1237"/>
              <a:gd name="T10" fmla="*/ 303 w 1613"/>
              <a:gd name="T11" fmla="*/ 1178 h 1237"/>
              <a:gd name="T12" fmla="*/ 386 w 1613"/>
              <a:gd name="T13" fmla="*/ 1169 h 1237"/>
              <a:gd name="T14" fmla="*/ 376 w 1613"/>
              <a:gd name="T15" fmla="*/ 1087 h 1237"/>
              <a:gd name="T16" fmla="*/ 758 w 1613"/>
              <a:gd name="T17" fmla="*/ 1208 h 1237"/>
              <a:gd name="T18" fmla="*/ 839 w 1613"/>
              <a:gd name="T19" fmla="*/ 1233 h 1237"/>
              <a:gd name="T20" fmla="*/ 884 w 1613"/>
              <a:gd name="T21" fmla="*/ 1160 h 1237"/>
              <a:gd name="T22" fmla="*/ 980 w 1613"/>
              <a:gd name="T23" fmla="*/ 1198 h 1237"/>
              <a:gd name="T24" fmla="*/ 1029 w 1613"/>
              <a:gd name="T25" fmla="*/ 1136 h 1237"/>
              <a:gd name="T26" fmla="*/ 1067 w 1613"/>
              <a:gd name="T27" fmla="*/ 1018 h 1237"/>
              <a:gd name="T28" fmla="*/ 1038 w 1613"/>
              <a:gd name="T29" fmla="*/ 797 h 1237"/>
              <a:gd name="T30" fmla="*/ 1073 w 1613"/>
              <a:gd name="T31" fmla="*/ 766 h 1237"/>
              <a:gd name="T32" fmla="*/ 1043 w 1613"/>
              <a:gd name="T33" fmla="*/ 703 h 1237"/>
              <a:gd name="T34" fmla="*/ 1078 w 1613"/>
              <a:gd name="T35" fmla="*/ 590 h 1237"/>
              <a:gd name="T36" fmla="*/ 1112 w 1613"/>
              <a:gd name="T37" fmla="*/ 570 h 1237"/>
              <a:gd name="T38" fmla="*/ 1235 w 1613"/>
              <a:gd name="T39" fmla="*/ 577 h 1237"/>
              <a:gd name="T40" fmla="*/ 1223 w 1613"/>
              <a:gd name="T41" fmla="*/ 784 h 1237"/>
              <a:gd name="T42" fmla="*/ 1149 w 1613"/>
              <a:gd name="T43" fmla="*/ 1165 h 1237"/>
              <a:gd name="T44" fmla="*/ 1108 w 1613"/>
              <a:gd name="T45" fmla="*/ 1207 h 1237"/>
              <a:gd name="T46" fmla="*/ 1259 w 1613"/>
              <a:gd name="T47" fmla="*/ 1221 h 1237"/>
              <a:gd name="T48" fmla="*/ 1305 w 1613"/>
              <a:gd name="T49" fmla="*/ 1128 h 1237"/>
              <a:gd name="T50" fmla="*/ 1341 w 1613"/>
              <a:gd name="T51" fmla="*/ 979 h 1237"/>
              <a:gd name="T52" fmla="*/ 1388 w 1613"/>
              <a:gd name="T53" fmla="*/ 819 h 1237"/>
              <a:gd name="T54" fmla="*/ 1434 w 1613"/>
              <a:gd name="T55" fmla="*/ 928 h 1237"/>
              <a:gd name="T56" fmla="*/ 1463 w 1613"/>
              <a:gd name="T57" fmla="*/ 1121 h 1237"/>
              <a:gd name="T58" fmla="*/ 1455 w 1613"/>
              <a:gd name="T59" fmla="*/ 1168 h 1237"/>
              <a:gd name="T60" fmla="*/ 1419 w 1613"/>
              <a:gd name="T61" fmla="*/ 1210 h 1237"/>
              <a:gd name="T62" fmla="*/ 1536 w 1613"/>
              <a:gd name="T63" fmla="*/ 1208 h 1237"/>
              <a:gd name="T64" fmla="*/ 1613 w 1613"/>
              <a:gd name="T65" fmla="*/ 1179 h 1237"/>
              <a:gd name="T66" fmla="*/ 1578 w 1613"/>
              <a:gd name="T67" fmla="*/ 1043 h 1237"/>
              <a:gd name="T68" fmla="*/ 1550 w 1613"/>
              <a:gd name="T69" fmla="*/ 766 h 1237"/>
              <a:gd name="T70" fmla="*/ 1507 w 1613"/>
              <a:gd name="T71" fmla="*/ 522 h 1237"/>
              <a:gd name="T72" fmla="*/ 1502 w 1613"/>
              <a:gd name="T73" fmla="*/ 453 h 1237"/>
              <a:gd name="T74" fmla="*/ 1415 w 1613"/>
              <a:gd name="T75" fmla="*/ 324 h 1237"/>
              <a:gd name="T76" fmla="*/ 1328 w 1613"/>
              <a:gd name="T77" fmla="*/ 193 h 1237"/>
              <a:gd name="T78" fmla="*/ 1240 w 1613"/>
              <a:gd name="T79" fmla="*/ 80 h 1237"/>
              <a:gd name="T80" fmla="*/ 1184 w 1613"/>
              <a:gd name="T81" fmla="*/ 1 h 1237"/>
              <a:gd name="T82" fmla="*/ 1091 w 1613"/>
              <a:gd name="T83" fmla="*/ 53 h 1237"/>
              <a:gd name="T84" fmla="*/ 1044 w 1613"/>
              <a:gd name="T85" fmla="*/ 69 h 1237"/>
              <a:gd name="T86" fmla="*/ 1099 w 1613"/>
              <a:gd name="T87" fmla="*/ 98 h 1237"/>
              <a:gd name="T88" fmla="*/ 1095 w 1613"/>
              <a:gd name="T89" fmla="*/ 147 h 1237"/>
              <a:gd name="T90" fmla="*/ 1120 w 1613"/>
              <a:gd name="T91" fmla="*/ 184 h 1237"/>
              <a:gd name="T92" fmla="*/ 1141 w 1613"/>
              <a:gd name="T93" fmla="*/ 238 h 1237"/>
              <a:gd name="T94" fmla="*/ 1053 w 1613"/>
              <a:gd name="T95" fmla="*/ 445 h 1237"/>
              <a:gd name="T96" fmla="*/ 966 w 1613"/>
              <a:gd name="T97" fmla="*/ 483 h 1237"/>
              <a:gd name="T98" fmla="*/ 888 w 1613"/>
              <a:gd name="T99" fmla="*/ 454 h 1237"/>
              <a:gd name="T100" fmla="*/ 893 w 1613"/>
              <a:gd name="T101" fmla="*/ 246 h 1237"/>
              <a:gd name="T102" fmla="*/ 782 w 1613"/>
              <a:gd name="T103" fmla="*/ 217 h 1237"/>
              <a:gd name="T104" fmla="*/ 741 w 1613"/>
              <a:gd name="T105" fmla="*/ 468 h 1237"/>
              <a:gd name="T106" fmla="*/ 682 w 1613"/>
              <a:gd name="T107" fmla="*/ 440 h 1237"/>
              <a:gd name="T108" fmla="*/ 1188 w 1613"/>
              <a:gd name="T109" fmla="*/ 454 h 1237"/>
              <a:gd name="T110" fmla="*/ 1091 w 1613"/>
              <a:gd name="T111" fmla="*/ 527 h 1237"/>
              <a:gd name="T112" fmla="*/ 1024 w 1613"/>
              <a:gd name="T113" fmla="*/ 546 h 1237"/>
              <a:gd name="T114" fmla="*/ 1029 w 1613"/>
              <a:gd name="T115" fmla="*/ 585 h 1237"/>
              <a:gd name="T116" fmla="*/ 874 w 1613"/>
              <a:gd name="T117" fmla="*/ 1082 h 12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613" h="1237">
                <a:moveTo>
                  <a:pt x="676" y="454"/>
                </a:moveTo>
                <a:lnTo>
                  <a:pt x="676" y="454"/>
                </a:lnTo>
                <a:lnTo>
                  <a:pt x="661" y="455"/>
                </a:lnTo>
                <a:lnTo>
                  <a:pt x="634" y="454"/>
                </a:lnTo>
                <a:lnTo>
                  <a:pt x="594" y="454"/>
                </a:lnTo>
                <a:lnTo>
                  <a:pt x="565" y="449"/>
                </a:lnTo>
                <a:lnTo>
                  <a:pt x="376" y="483"/>
                </a:lnTo>
                <a:lnTo>
                  <a:pt x="376" y="483"/>
                </a:lnTo>
                <a:lnTo>
                  <a:pt x="262" y="512"/>
                </a:lnTo>
                <a:lnTo>
                  <a:pt x="182" y="534"/>
                </a:lnTo>
                <a:lnTo>
                  <a:pt x="155" y="542"/>
                </a:lnTo>
                <a:lnTo>
                  <a:pt x="144" y="546"/>
                </a:lnTo>
                <a:lnTo>
                  <a:pt x="144" y="546"/>
                </a:lnTo>
                <a:lnTo>
                  <a:pt x="142" y="552"/>
                </a:lnTo>
                <a:lnTo>
                  <a:pt x="138" y="562"/>
                </a:lnTo>
                <a:lnTo>
                  <a:pt x="135" y="575"/>
                </a:lnTo>
                <a:lnTo>
                  <a:pt x="38" y="585"/>
                </a:lnTo>
                <a:lnTo>
                  <a:pt x="28" y="570"/>
                </a:lnTo>
                <a:lnTo>
                  <a:pt x="0" y="570"/>
                </a:lnTo>
                <a:lnTo>
                  <a:pt x="0" y="594"/>
                </a:lnTo>
                <a:lnTo>
                  <a:pt x="14" y="594"/>
                </a:lnTo>
                <a:lnTo>
                  <a:pt x="28" y="1063"/>
                </a:lnTo>
                <a:lnTo>
                  <a:pt x="9" y="1073"/>
                </a:lnTo>
                <a:lnTo>
                  <a:pt x="19" y="1082"/>
                </a:lnTo>
                <a:lnTo>
                  <a:pt x="135" y="1087"/>
                </a:lnTo>
                <a:lnTo>
                  <a:pt x="140" y="1136"/>
                </a:lnTo>
                <a:lnTo>
                  <a:pt x="140" y="1136"/>
                </a:lnTo>
                <a:lnTo>
                  <a:pt x="137" y="1139"/>
                </a:lnTo>
                <a:lnTo>
                  <a:pt x="135" y="1144"/>
                </a:lnTo>
                <a:lnTo>
                  <a:pt x="132" y="1151"/>
                </a:lnTo>
                <a:lnTo>
                  <a:pt x="131" y="1160"/>
                </a:lnTo>
                <a:lnTo>
                  <a:pt x="132" y="1169"/>
                </a:lnTo>
                <a:lnTo>
                  <a:pt x="137" y="1181"/>
                </a:lnTo>
                <a:lnTo>
                  <a:pt x="144" y="1194"/>
                </a:lnTo>
                <a:lnTo>
                  <a:pt x="144" y="1194"/>
                </a:lnTo>
                <a:lnTo>
                  <a:pt x="154" y="1206"/>
                </a:lnTo>
                <a:lnTo>
                  <a:pt x="163" y="1214"/>
                </a:lnTo>
                <a:lnTo>
                  <a:pt x="170" y="1220"/>
                </a:lnTo>
                <a:lnTo>
                  <a:pt x="178" y="1224"/>
                </a:lnTo>
                <a:lnTo>
                  <a:pt x="186" y="1226"/>
                </a:lnTo>
                <a:lnTo>
                  <a:pt x="193" y="1226"/>
                </a:lnTo>
                <a:lnTo>
                  <a:pt x="200" y="1225"/>
                </a:lnTo>
                <a:lnTo>
                  <a:pt x="207" y="1223"/>
                </a:lnTo>
                <a:lnTo>
                  <a:pt x="207" y="1223"/>
                </a:lnTo>
                <a:lnTo>
                  <a:pt x="214" y="1219"/>
                </a:lnTo>
                <a:lnTo>
                  <a:pt x="221" y="1214"/>
                </a:lnTo>
                <a:lnTo>
                  <a:pt x="227" y="1209"/>
                </a:lnTo>
                <a:lnTo>
                  <a:pt x="231" y="1204"/>
                </a:lnTo>
                <a:lnTo>
                  <a:pt x="235" y="1198"/>
                </a:lnTo>
                <a:lnTo>
                  <a:pt x="239" y="1194"/>
                </a:lnTo>
                <a:lnTo>
                  <a:pt x="240" y="1189"/>
                </a:lnTo>
                <a:lnTo>
                  <a:pt x="241" y="1184"/>
                </a:lnTo>
                <a:lnTo>
                  <a:pt x="241" y="1184"/>
                </a:lnTo>
                <a:lnTo>
                  <a:pt x="242" y="1177"/>
                </a:lnTo>
                <a:lnTo>
                  <a:pt x="243" y="1173"/>
                </a:lnTo>
                <a:lnTo>
                  <a:pt x="246" y="1169"/>
                </a:lnTo>
                <a:lnTo>
                  <a:pt x="246" y="1169"/>
                </a:lnTo>
                <a:lnTo>
                  <a:pt x="268" y="1156"/>
                </a:lnTo>
                <a:lnTo>
                  <a:pt x="282" y="1148"/>
                </a:lnTo>
                <a:lnTo>
                  <a:pt x="287" y="1145"/>
                </a:lnTo>
                <a:lnTo>
                  <a:pt x="289" y="1145"/>
                </a:lnTo>
                <a:lnTo>
                  <a:pt x="289" y="1145"/>
                </a:lnTo>
                <a:lnTo>
                  <a:pt x="292" y="1154"/>
                </a:lnTo>
                <a:lnTo>
                  <a:pt x="294" y="1161"/>
                </a:lnTo>
                <a:lnTo>
                  <a:pt x="298" y="1171"/>
                </a:lnTo>
                <a:lnTo>
                  <a:pt x="303" y="1178"/>
                </a:lnTo>
                <a:lnTo>
                  <a:pt x="311" y="1186"/>
                </a:lnTo>
                <a:lnTo>
                  <a:pt x="315" y="1189"/>
                </a:lnTo>
                <a:lnTo>
                  <a:pt x="321" y="1191"/>
                </a:lnTo>
                <a:lnTo>
                  <a:pt x="327" y="1192"/>
                </a:lnTo>
                <a:lnTo>
                  <a:pt x="333" y="1194"/>
                </a:lnTo>
                <a:lnTo>
                  <a:pt x="333" y="1194"/>
                </a:lnTo>
                <a:lnTo>
                  <a:pt x="346" y="1192"/>
                </a:lnTo>
                <a:lnTo>
                  <a:pt x="358" y="1190"/>
                </a:lnTo>
                <a:lnTo>
                  <a:pt x="369" y="1184"/>
                </a:lnTo>
                <a:lnTo>
                  <a:pt x="379" y="1177"/>
                </a:lnTo>
                <a:lnTo>
                  <a:pt x="386" y="1169"/>
                </a:lnTo>
                <a:lnTo>
                  <a:pt x="391" y="1160"/>
                </a:lnTo>
                <a:lnTo>
                  <a:pt x="394" y="1150"/>
                </a:lnTo>
                <a:lnTo>
                  <a:pt x="396" y="1140"/>
                </a:lnTo>
                <a:lnTo>
                  <a:pt x="396" y="1140"/>
                </a:lnTo>
                <a:lnTo>
                  <a:pt x="394" y="1131"/>
                </a:lnTo>
                <a:lnTo>
                  <a:pt x="393" y="1122"/>
                </a:lnTo>
                <a:lnTo>
                  <a:pt x="390" y="1115"/>
                </a:lnTo>
                <a:lnTo>
                  <a:pt x="386" y="1109"/>
                </a:lnTo>
                <a:lnTo>
                  <a:pt x="380" y="1101"/>
                </a:lnTo>
                <a:lnTo>
                  <a:pt x="376" y="1097"/>
                </a:lnTo>
                <a:lnTo>
                  <a:pt x="376" y="1087"/>
                </a:lnTo>
                <a:lnTo>
                  <a:pt x="729" y="1087"/>
                </a:lnTo>
                <a:lnTo>
                  <a:pt x="753" y="1097"/>
                </a:lnTo>
                <a:lnTo>
                  <a:pt x="753" y="1145"/>
                </a:lnTo>
                <a:lnTo>
                  <a:pt x="753" y="1145"/>
                </a:lnTo>
                <a:lnTo>
                  <a:pt x="752" y="1151"/>
                </a:lnTo>
                <a:lnTo>
                  <a:pt x="752" y="1168"/>
                </a:lnTo>
                <a:lnTo>
                  <a:pt x="752" y="1178"/>
                </a:lnTo>
                <a:lnTo>
                  <a:pt x="752" y="1189"/>
                </a:lnTo>
                <a:lnTo>
                  <a:pt x="754" y="1198"/>
                </a:lnTo>
                <a:lnTo>
                  <a:pt x="758" y="1208"/>
                </a:lnTo>
                <a:lnTo>
                  <a:pt x="758" y="1208"/>
                </a:lnTo>
                <a:lnTo>
                  <a:pt x="763" y="1215"/>
                </a:lnTo>
                <a:lnTo>
                  <a:pt x="769" y="1223"/>
                </a:lnTo>
                <a:lnTo>
                  <a:pt x="776" y="1227"/>
                </a:lnTo>
                <a:lnTo>
                  <a:pt x="785" y="1231"/>
                </a:lnTo>
                <a:lnTo>
                  <a:pt x="793" y="1235"/>
                </a:lnTo>
                <a:lnTo>
                  <a:pt x="801" y="1236"/>
                </a:lnTo>
                <a:lnTo>
                  <a:pt x="811" y="1237"/>
                </a:lnTo>
                <a:lnTo>
                  <a:pt x="821" y="1237"/>
                </a:lnTo>
                <a:lnTo>
                  <a:pt x="821" y="1237"/>
                </a:lnTo>
                <a:lnTo>
                  <a:pt x="830" y="1236"/>
                </a:lnTo>
                <a:lnTo>
                  <a:pt x="839" y="1233"/>
                </a:lnTo>
                <a:lnTo>
                  <a:pt x="846" y="1229"/>
                </a:lnTo>
                <a:lnTo>
                  <a:pt x="852" y="1225"/>
                </a:lnTo>
                <a:lnTo>
                  <a:pt x="858" y="1219"/>
                </a:lnTo>
                <a:lnTo>
                  <a:pt x="862" y="1214"/>
                </a:lnTo>
                <a:lnTo>
                  <a:pt x="864" y="1208"/>
                </a:lnTo>
                <a:lnTo>
                  <a:pt x="864" y="1203"/>
                </a:lnTo>
                <a:lnTo>
                  <a:pt x="864" y="1203"/>
                </a:lnTo>
                <a:lnTo>
                  <a:pt x="864" y="1191"/>
                </a:lnTo>
                <a:lnTo>
                  <a:pt x="867" y="1177"/>
                </a:lnTo>
                <a:lnTo>
                  <a:pt x="869" y="1160"/>
                </a:lnTo>
                <a:lnTo>
                  <a:pt x="884" y="1160"/>
                </a:lnTo>
                <a:lnTo>
                  <a:pt x="884" y="1179"/>
                </a:lnTo>
                <a:lnTo>
                  <a:pt x="917" y="1184"/>
                </a:lnTo>
                <a:lnTo>
                  <a:pt x="917" y="1160"/>
                </a:lnTo>
                <a:lnTo>
                  <a:pt x="917" y="1160"/>
                </a:lnTo>
                <a:lnTo>
                  <a:pt x="921" y="1165"/>
                </a:lnTo>
                <a:lnTo>
                  <a:pt x="926" y="1171"/>
                </a:lnTo>
                <a:lnTo>
                  <a:pt x="933" y="1177"/>
                </a:lnTo>
                <a:lnTo>
                  <a:pt x="942" y="1184"/>
                </a:lnTo>
                <a:lnTo>
                  <a:pt x="952" y="1190"/>
                </a:lnTo>
                <a:lnTo>
                  <a:pt x="966" y="1195"/>
                </a:lnTo>
                <a:lnTo>
                  <a:pt x="980" y="1198"/>
                </a:lnTo>
                <a:lnTo>
                  <a:pt x="980" y="1198"/>
                </a:lnTo>
                <a:lnTo>
                  <a:pt x="987" y="1198"/>
                </a:lnTo>
                <a:lnTo>
                  <a:pt x="995" y="1197"/>
                </a:lnTo>
                <a:lnTo>
                  <a:pt x="1001" y="1195"/>
                </a:lnTo>
                <a:lnTo>
                  <a:pt x="1006" y="1191"/>
                </a:lnTo>
                <a:lnTo>
                  <a:pt x="1010" y="1186"/>
                </a:lnTo>
                <a:lnTo>
                  <a:pt x="1014" y="1180"/>
                </a:lnTo>
                <a:lnTo>
                  <a:pt x="1020" y="1168"/>
                </a:lnTo>
                <a:lnTo>
                  <a:pt x="1024" y="1157"/>
                </a:lnTo>
                <a:lnTo>
                  <a:pt x="1027" y="1146"/>
                </a:lnTo>
                <a:lnTo>
                  <a:pt x="1029" y="1136"/>
                </a:lnTo>
                <a:lnTo>
                  <a:pt x="1038" y="1140"/>
                </a:lnTo>
                <a:lnTo>
                  <a:pt x="1058" y="1145"/>
                </a:lnTo>
                <a:lnTo>
                  <a:pt x="1062" y="1044"/>
                </a:lnTo>
                <a:lnTo>
                  <a:pt x="1072" y="1039"/>
                </a:lnTo>
                <a:lnTo>
                  <a:pt x="1072" y="1039"/>
                </a:lnTo>
                <a:lnTo>
                  <a:pt x="1072" y="1033"/>
                </a:lnTo>
                <a:lnTo>
                  <a:pt x="1073" y="1028"/>
                </a:lnTo>
                <a:lnTo>
                  <a:pt x="1072" y="1024"/>
                </a:lnTo>
                <a:lnTo>
                  <a:pt x="1072" y="1024"/>
                </a:lnTo>
                <a:lnTo>
                  <a:pt x="1070" y="1022"/>
                </a:lnTo>
                <a:lnTo>
                  <a:pt x="1067" y="1018"/>
                </a:lnTo>
                <a:lnTo>
                  <a:pt x="1062" y="1015"/>
                </a:lnTo>
                <a:lnTo>
                  <a:pt x="1072" y="875"/>
                </a:lnTo>
                <a:lnTo>
                  <a:pt x="1072" y="875"/>
                </a:lnTo>
                <a:lnTo>
                  <a:pt x="1051" y="873"/>
                </a:lnTo>
                <a:lnTo>
                  <a:pt x="1030" y="872"/>
                </a:lnTo>
                <a:lnTo>
                  <a:pt x="1004" y="870"/>
                </a:lnTo>
                <a:lnTo>
                  <a:pt x="1004" y="870"/>
                </a:lnTo>
                <a:lnTo>
                  <a:pt x="971" y="865"/>
                </a:lnTo>
                <a:lnTo>
                  <a:pt x="961" y="865"/>
                </a:lnTo>
                <a:lnTo>
                  <a:pt x="956" y="783"/>
                </a:lnTo>
                <a:lnTo>
                  <a:pt x="1038" y="797"/>
                </a:lnTo>
                <a:lnTo>
                  <a:pt x="1038" y="797"/>
                </a:lnTo>
                <a:lnTo>
                  <a:pt x="1042" y="799"/>
                </a:lnTo>
                <a:lnTo>
                  <a:pt x="1047" y="800"/>
                </a:lnTo>
                <a:lnTo>
                  <a:pt x="1051" y="800"/>
                </a:lnTo>
                <a:lnTo>
                  <a:pt x="1058" y="799"/>
                </a:lnTo>
                <a:lnTo>
                  <a:pt x="1062" y="795"/>
                </a:lnTo>
                <a:lnTo>
                  <a:pt x="1068" y="788"/>
                </a:lnTo>
                <a:lnTo>
                  <a:pt x="1072" y="778"/>
                </a:lnTo>
                <a:lnTo>
                  <a:pt x="1072" y="778"/>
                </a:lnTo>
                <a:lnTo>
                  <a:pt x="1073" y="772"/>
                </a:lnTo>
                <a:lnTo>
                  <a:pt x="1073" y="766"/>
                </a:lnTo>
                <a:lnTo>
                  <a:pt x="1072" y="760"/>
                </a:lnTo>
                <a:lnTo>
                  <a:pt x="1070" y="754"/>
                </a:lnTo>
                <a:lnTo>
                  <a:pt x="1064" y="743"/>
                </a:lnTo>
                <a:lnTo>
                  <a:pt x="1056" y="733"/>
                </a:lnTo>
                <a:lnTo>
                  <a:pt x="1048" y="725"/>
                </a:lnTo>
                <a:lnTo>
                  <a:pt x="1041" y="718"/>
                </a:lnTo>
                <a:lnTo>
                  <a:pt x="1035" y="713"/>
                </a:lnTo>
                <a:lnTo>
                  <a:pt x="1033" y="710"/>
                </a:lnTo>
                <a:lnTo>
                  <a:pt x="1033" y="710"/>
                </a:lnTo>
                <a:lnTo>
                  <a:pt x="1037" y="707"/>
                </a:lnTo>
                <a:lnTo>
                  <a:pt x="1043" y="703"/>
                </a:lnTo>
                <a:lnTo>
                  <a:pt x="1050" y="697"/>
                </a:lnTo>
                <a:lnTo>
                  <a:pt x="1051" y="695"/>
                </a:lnTo>
                <a:lnTo>
                  <a:pt x="1053" y="691"/>
                </a:lnTo>
                <a:lnTo>
                  <a:pt x="1053" y="691"/>
                </a:lnTo>
                <a:lnTo>
                  <a:pt x="1048" y="632"/>
                </a:lnTo>
                <a:lnTo>
                  <a:pt x="1043" y="580"/>
                </a:lnTo>
                <a:lnTo>
                  <a:pt x="1062" y="580"/>
                </a:lnTo>
                <a:lnTo>
                  <a:pt x="1062" y="580"/>
                </a:lnTo>
                <a:lnTo>
                  <a:pt x="1068" y="585"/>
                </a:lnTo>
                <a:lnTo>
                  <a:pt x="1076" y="588"/>
                </a:lnTo>
                <a:lnTo>
                  <a:pt x="1078" y="590"/>
                </a:lnTo>
                <a:lnTo>
                  <a:pt x="1082" y="590"/>
                </a:lnTo>
                <a:lnTo>
                  <a:pt x="1082" y="590"/>
                </a:lnTo>
                <a:lnTo>
                  <a:pt x="1086" y="587"/>
                </a:lnTo>
                <a:lnTo>
                  <a:pt x="1090" y="585"/>
                </a:lnTo>
                <a:lnTo>
                  <a:pt x="1091" y="580"/>
                </a:lnTo>
                <a:lnTo>
                  <a:pt x="1091" y="580"/>
                </a:lnTo>
                <a:lnTo>
                  <a:pt x="1094" y="579"/>
                </a:lnTo>
                <a:lnTo>
                  <a:pt x="1106" y="575"/>
                </a:lnTo>
                <a:lnTo>
                  <a:pt x="1106" y="575"/>
                </a:lnTo>
                <a:lnTo>
                  <a:pt x="1109" y="573"/>
                </a:lnTo>
                <a:lnTo>
                  <a:pt x="1112" y="570"/>
                </a:lnTo>
                <a:lnTo>
                  <a:pt x="1112" y="567"/>
                </a:lnTo>
                <a:lnTo>
                  <a:pt x="1111" y="563"/>
                </a:lnTo>
                <a:lnTo>
                  <a:pt x="1108" y="558"/>
                </a:lnTo>
                <a:lnTo>
                  <a:pt x="1106" y="556"/>
                </a:lnTo>
                <a:lnTo>
                  <a:pt x="1212" y="498"/>
                </a:lnTo>
                <a:lnTo>
                  <a:pt x="1212" y="498"/>
                </a:lnTo>
                <a:lnTo>
                  <a:pt x="1222" y="525"/>
                </a:lnTo>
                <a:lnTo>
                  <a:pt x="1229" y="545"/>
                </a:lnTo>
                <a:lnTo>
                  <a:pt x="1231" y="556"/>
                </a:lnTo>
                <a:lnTo>
                  <a:pt x="1231" y="556"/>
                </a:lnTo>
                <a:lnTo>
                  <a:pt x="1235" y="577"/>
                </a:lnTo>
                <a:lnTo>
                  <a:pt x="1237" y="592"/>
                </a:lnTo>
                <a:lnTo>
                  <a:pt x="1237" y="599"/>
                </a:lnTo>
                <a:lnTo>
                  <a:pt x="1236" y="604"/>
                </a:lnTo>
                <a:lnTo>
                  <a:pt x="1236" y="604"/>
                </a:lnTo>
                <a:lnTo>
                  <a:pt x="1233" y="619"/>
                </a:lnTo>
                <a:lnTo>
                  <a:pt x="1229" y="643"/>
                </a:lnTo>
                <a:lnTo>
                  <a:pt x="1222" y="686"/>
                </a:lnTo>
                <a:lnTo>
                  <a:pt x="1222" y="686"/>
                </a:lnTo>
                <a:lnTo>
                  <a:pt x="1221" y="699"/>
                </a:lnTo>
                <a:lnTo>
                  <a:pt x="1221" y="721"/>
                </a:lnTo>
                <a:lnTo>
                  <a:pt x="1223" y="784"/>
                </a:lnTo>
                <a:lnTo>
                  <a:pt x="1227" y="879"/>
                </a:lnTo>
                <a:lnTo>
                  <a:pt x="1227" y="879"/>
                </a:lnTo>
                <a:lnTo>
                  <a:pt x="1224" y="908"/>
                </a:lnTo>
                <a:lnTo>
                  <a:pt x="1217" y="956"/>
                </a:lnTo>
                <a:lnTo>
                  <a:pt x="1207" y="1020"/>
                </a:lnTo>
                <a:lnTo>
                  <a:pt x="1207" y="1020"/>
                </a:lnTo>
                <a:lnTo>
                  <a:pt x="1198" y="1068"/>
                </a:lnTo>
                <a:lnTo>
                  <a:pt x="1198" y="1068"/>
                </a:lnTo>
                <a:lnTo>
                  <a:pt x="1188" y="1140"/>
                </a:lnTo>
                <a:lnTo>
                  <a:pt x="1149" y="1165"/>
                </a:lnTo>
                <a:lnTo>
                  <a:pt x="1149" y="1165"/>
                </a:lnTo>
                <a:lnTo>
                  <a:pt x="1142" y="1167"/>
                </a:lnTo>
                <a:lnTo>
                  <a:pt x="1125" y="1175"/>
                </a:lnTo>
                <a:lnTo>
                  <a:pt x="1115" y="1179"/>
                </a:lnTo>
                <a:lnTo>
                  <a:pt x="1108" y="1184"/>
                </a:lnTo>
                <a:lnTo>
                  <a:pt x="1102" y="1189"/>
                </a:lnTo>
                <a:lnTo>
                  <a:pt x="1101" y="1191"/>
                </a:lnTo>
                <a:lnTo>
                  <a:pt x="1101" y="1194"/>
                </a:lnTo>
                <a:lnTo>
                  <a:pt x="1101" y="1194"/>
                </a:lnTo>
                <a:lnTo>
                  <a:pt x="1103" y="1201"/>
                </a:lnTo>
                <a:lnTo>
                  <a:pt x="1106" y="1204"/>
                </a:lnTo>
                <a:lnTo>
                  <a:pt x="1108" y="1207"/>
                </a:lnTo>
                <a:lnTo>
                  <a:pt x="1117" y="1213"/>
                </a:lnTo>
                <a:lnTo>
                  <a:pt x="1130" y="1218"/>
                </a:lnTo>
                <a:lnTo>
                  <a:pt x="1130" y="1218"/>
                </a:lnTo>
                <a:lnTo>
                  <a:pt x="1140" y="1220"/>
                </a:lnTo>
                <a:lnTo>
                  <a:pt x="1152" y="1221"/>
                </a:lnTo>
                <a:lnTo>
                  <a:pt x="1177" y="1224"/>
                </a:lnTo>
                <a:lnTo>
                  <a:pt x="1201" y="1226"/>
                </a:lnTo>
                <a:lnTo>
                  <a:pt x="1212" y="1227"/>
                </a:lnTo>
                <a:lnTo>
                  <a:pt x="1212" y="1227"/>
                </a:lnTo>
                <a:lnTo>
                  <a:pt x="1228" y="1226"/>
                </a:lnTo>
                <a:lnTo>
                  <a:pt x="1259" y="1221"/>
                </a:lnTo>
                <a:lnTo>
                  <a:pt x="1276" y="1219"/>
                </a:lnTo>
                <a:lnTo>
                  <a:pt x="1292" y="1215"/>
                </a:lnTo>
                <a:lnTo>
                  <a:pt x="1303" y="1212"/>
                </a:lnTo>
                <a:lnTo>
                  <a:pt x="1306" y="1210"/>
                </a:lnTo>
                <a:lnTo>
                  <a:pt x="1309" y="1208"/>
                </a:lnTo>
                <a:lnTo>
                  <a:pt x="1309" y="1208"/>
                </a:lnTo>
                <a:lnTo>
                  <a:pt x="1310" y="1206"/>
                </a:lnTo>
                <a:lnTo>
                  <a:pt x="1310" y="1202"/>
                </a:lnTo>
                <a:lnTo>
                  <a:pt x="1310" y="1190"/>
                </a:lnTo>
                <a:lnTo>
                  <a:pt x="1309" y="1160"/>
                </a:lnTo>
                <a:lnTo>
                  <a:pt x="1305" y="1128"/>
                </a:lnTo>
                <a:lnTo>
                  <a:pt x="1304" y="1117"/>
                </a:lnTo>
                <a:lnTo>
                  <a:pt x="1304" y="1111"/>
                </a:lnTo>
                <a:lnTo>
                  <a:pt x="1304" y="1111"/>
                </a:lnTo>
                <a:lnTo>
                  <a:pt x="1308" y="1102"/>
                </a:lnTo>
                <a:lnTo>
                  <a:pt x="1312" y="1087"/>
                </a:lnTo>
                <a:lnTo>
                  <a:pt x="1321" y="1069"/>
                </a:lnTo>
                <a:lnTo>
                  <a:pt x="1328" y="1049"/>
                </a:lnTo>
                <a:lnTo>
                  <a:pt x="1328" y="1049"/>
                </a:lnTo>
                <a:lnTo>
                  <a:pt x="1332" y="1035"/>
                </a:lnTo>
                <a:lnTo>
                  <a:pt x="1335" y="1018"/>
                </a:lnTo>
                <a:lnTo>
                  <a:pt x="1341" y="979"/>
                </a:lnTo>
                <a:lnTo>
                  <a:pt x="1345" y="934"/>
                </a:lnTo>
                <a:lnTo>
                  <a:pt x="1347" y="894"/>
                </a:lnTo>
                <a:lnTo>
                  <a:pt x="1347" y="894"/>
                </a:lnTo>
                <a:lnTo>
                  <a:pt x="1349" y="876"/>
                </a:lnTo>
                <a:lnTo>
                  <a:pt x="1352" y="857"/>
                </a:lnTo>
                <a:lnTo>
                  <a:pt x="1356" y="838"/>
                </a:lnTo>
                <a:lnTo>
                  <a:pt x="1359" y="820"/>
                </a:lnTo>
                <a:lnTo>
                  <a:pt x="1368" y="794"/>
                </a:lnTo>
                <a:lnTo>
                  <a:pt x="1372" y="783"/>
                </a:lnTo>
                <a:lnTo>
                  <a:pt x="1372" y="783"/>
                </a:lnTo>
                <a:lnTo>
                  <a:pt x="1388" y="819"/>
                </a:lnTo>
                <a:lnTo>
                  <a:pt x="1401" y="846"/>
                </a:lnTo>
                <a:lnTo>
                  <a:pt x="1404" y="855"/>
                </a:lnTo>
                <a:lnTo>
                  <a:pt x="1405" y="860"/>
                </a:lnTo>
                <a:lnTo>
                  <a:pt x="1405" y="860"/>
                </a:lnTo>
                <a:lnTo>
                  <a:pt x="1407" y="864"/>
                </a:lnTo>
                <a:lnTo>
                  <a:pt x="1410" y="871"/>
                </a:lnTo>
                <a:lnTo>
                  <a:pt x="1420" y="888"/>
                </a:lnTo>
                <a:lnTo>
                  <a:pt x="1425" y="899"/>
                </a:lnTo>
                <a:lnTo>
                  <a:pt x="1429" y="910"/>
                </a:lnTo>
                <a:lnTo>
                  <a:pt x="1433" y="919"/>
                </a:lnTo>
                <a:lnTo>
                  <a:pt x="1434" y="928"/>
                </a:lnTo>
                <a:lnTo>
                  <a:pt x="1434" y="928"/>
                </a:lnTo>
                <a:lnTo>
                  <a:pt x="1436" y="941"/>
                </a:lnTo>
                <a:lnTo>
                  <a:pt x="1438" y="963"/>
                </a:lnTo>
                <a:lnTo>
                  <a:pt x="1446" y="1018"/>
                </a:lnTo>
                <a:lnTo>
                  <a:pt x="1455" y="1072"/>
                </a:lnTo>
                <a:lnTo>
                  <a:pt x="1458" y="1090"/>
                </a:lnTo>
                <a:lnTo>
                  <a:pt x="1458" y="1097"/>
                </a:lnTo>
                <a:lnTo>
                  <a:pt x="1458" y="1097"/>
                </a:lnTo>
                <a:lnTo>
                  <a:pt x="1458" y="1102"/>
                </a:lnTo>
                <a:lnTo>
                  <a:pt x="1461" y="1110"/>
                </a:lnTo>
                <a:lnTo>
                  <a:pt x="1463" y="1121"/>
                </a:lnTo>
                <a:lnTo>
                  <a:pt x="1487" y="1131"/>
                </a:lnTo>
                <a:lnTo>
                  <a:pt x="1487" y="1131"/>
                </a:lnTo>
                <a:lnTo>
                  <a:pt x="1484" y="1133"/>
                </a:lnTo>
                <a:lnTo>
                  <a:pt x="1477" y="1139"/>
                </a:lnTo>
                <a:lnTo>
                  <a:pt x="1468" y="1149"/>
                </a:lnTo>
                <a:lnTo>
                  <a:pt x="1466" y="1155"/>
                </a:lnTo>
                <a:lnTo>
                  <a:pt x="1463" y="1160"/>
                </a:lnTo>
                <a:lnTo>
                  <a:pt x="1463" y="1160"/>
                </a:lnTo>
                <a:lnTo>
                  <a:pt x="1462" y="1162"/>
                </a:lnTo>
                <a:lnTo>
                  <a:pt x="1461" y="1165"/>
                </a:lnTo>
                <a:lnTo>
                  <a:pt x="1455" y="1168"/>
                </a:lnTo>
                <a:lnTo>
                  <a:pt x="1446" y="1172"/>
                </a:lnTo>
                <a:lnTo>
                  <a:pt x="1438" y="1174"/>
                </a:lnTo>
                <a:lnTo>
                  <a:pt x="1421" y="1180"/>
                </a:lnTo>
                <a:lnTo>
                  <a:pt x="1414" y="1184"/>
                </a:lnTo>
                <a:lnTo>
                  <a:pt x="1411" y="1186"/>
                </a:lnTo>
                <a:lnTo>
                  <a:pt x="1410" y="1189"/>
                </a:lnTo>
                <a:lnTo>
                  <a:pt x="1410" y="1189"/>
                </a:lnTo>
                <a:lnTo>
                  <a:pt x="1409" y="1194"/>
                </a:lnTo>
                <a:lnTo>
                  <a:pt x="1410" y="1200"/>
                </a:lnTo>
                <a:lnTo>
                  <a:pt x="1413" y="1206"/>
                </a:lnTo>
                <a:lnTo>
                  <a:pt x="1419" y="1210"/>
                </a:lnTo>
                <a:lnTo>
                  <a:pt x="1425" y="1217"/>
                </a:lnTo>
                <a:lnTo>
                  <a:pt x="1434" y="1220"/>
                </a:lnTo>
                <a:lnTo>
                  <a:pt x="1445" y="1223"/>
                </a:lnTo>
                <a:lnTo>
                  <a:pt x="1458" y="1223"/>
                </a:lnTo>
                <a:lnTo>
                  <a:pt x="1458" y="1223"/>
                </a:lnTo>
                <a:lnTo>
                  <a:pt x="1473" y="1221"/>
                </a:lnTo>
                <a:lnTo>
                  <a:pt x="1486" y="1220"/>
                </a:lnTo>
                <a:lnTo>
                  <a:pt x="1512" y="1215"/>
                </a:lnTo>
                <a:lnTo>
                  <a:pt x="1529" y="1210"/>
                </a:lnTo>
                <a:lnTo>
                  <a:pt x="1536" y="1208"/>
                </a:lnTo>
                <a:lnTo>
                  <a:pt x="1536" y="1208"/>
                </a:lnTo>
                <a:lnTo>
                  <a:pt x="1553" y="1203"/>
                </a:lnTo>
                <a:lnTo>
                  <a:pt x="1567" y="1201"/>
                </a:lnTo>
                <a:lnTo>
                  <a:pt x="1579" y="1198"/>
                </a:lnTo>
                <a:lnTo>
                  <a:pt x="1579" y="1198"/>
                </a:lnTo>
                <a:lnTo>
                  <a:pt x="1590" y="1196"/>
                </a:lnTo>
                <a:lnTo>
                  <a:pt x="1602" y="1191"/>
                </a:lnTo>
                <a:lnTo>
                  <a:pt x="1607" y="1189"/>
                </a:lnTo>
                <a:lnTo>
                  <a:pt x="1611" y="1185"/>
                </a:lnTo>
                <a:lnTo>
                  <a:pt x="1613" y="1183"/>
                </a:lnTo>
                <a:lnTo>
                  <a:pt x="1613" y="1179"/>
                </a:lnTo>
                <a:lnTo>
                  <a:pt x="1613" y="1179"/>
                </a:lnTo>
                <a:lnTo>
                  <a:pt x="1603" y="1149"/>
                </a:lnTo>
                <a:lnTo>
                  <a:pt x="1599" y="1131"/>
                </a:lnTo>
                <a:lnTo>
                  <a:pt x="1596" y="1125"/>
                </a:lnTo>
                <a:lnTo>
                  <a:pt x="1594" y="1121"/>
                </a:lnTo>
                <a:lnTo>
                  <a:pt x="1594" y="1121"/>
                </a:lnTo>
                <a:lnTo>
                  <a:pt x="1589" y="1115"/>
                </a:lnTo>
                <a:lnTo>
                  <a:pt x="1585" y="1104"/>
                </a:lnTo>
                <a:lnTo>
                  <a:pt x="1579" y="1092"/>
                </a:lnTo>
                <a:lnTo>
                  <a:pt x="1579" y="1092"/>
                </a:lnTo>
                <a:lnTo>
                  <a:pt x="1579" y="1078"/>
                </a:lnTo>
                <a:lnTo>
                  <a:pt x="1578" y="1043"/>
                </a:lnTo>
                <a:lnTo>
                  <a:pt x="1578" y="1023"/>
                </a:lnTo>
                <a:lnTo>
                  <a:pt x="1576" y="1003"/>
                </a:lnTo>
                <a:lnTo>
                  <a:pt x="1573" y="986"/>
                </a:lnTo>
                <a:lnTo>
                  <a:pt x="1570" y="971"/>
                </a:lnTo>
                <a:lnTo>
                  <a:pt x="1570" y="971"/>
                </a:lnTo>
                <a:lnTo>
                  <a:pt x="1531" y="865"/>
                </a:lnTo>
                <a:lnTo>
                  <a:pt x="1531" y="865"/>
                </a:lnTo>
                <a:lnTo>
                  <a:pt x="1543" y="818"/>
                </a:lnTo>
                <a:lnTo>
                  <a:pt x="1549" y="784"/>
                </a:lnTo>
                <a:lnTo>
                  <a:pt x="1550" y="771"/>
                </a:lnTo>
                <a:lnTo>
                  <a:pt x="1550" y="766"/>
                </a:lnTo>
                <a:lnTo>
                  <a:pt x="1550" y="763"/>
                </a:lnTo>
                <a:lnTo>
                  <a:pt x="1550" y="763"/>
                </a:lnTo>
                <a:lnTo>
                  <a:pt x="1535" y="719"/>
                </a:lnTo>
                <a:lnTo>
                  <a:pt x="1521" y="681"/>
                </a:lnTo>
                <a:lnTo>
                  <a:pt x="1521" y="681"/>
                </a:lnTo>
                <a:lnTo>
                  <a:pt x="1519" y="640"/>
                </a:lnTo>
                <a:lnTo>
                  <a:pt x="1516" y="590"/>
                </a:lnTo>
                <a:lnTo>
                  <a:pt x="1516" y="590"/>
                </a:lnTo>
                <a:lnTo>
                  <a:pt x="1513" y="557"/>
                </a:lnTo>
                <a:lnTo>
                  <a:pt x="1510" y="538"/>
                </a:lnTo>
                <a:lnTo>
                  <a:pt x="1507" y="522"/>
                </a:lnTo>
                <a:lnTo>
                  <a:pt x="1507" y="522"/>
                </a:lnTo>
                <a:lnTo>
                  <a:pt x="1497" y="488"/>
                </a:lnTo>
                <a:lnTo>
                  <a:pt x="1497" y="488"/>
                </a:lnTo>
                <a:lnTo>
                  <a:pt x="1504" y="483"/>
                </a:lnTo>
                <a:lnTo>
                  <a:pt x="1509" y="478"/>
                </a:lnTo>
                <a:lnTo>
                  <a:pt x="1510" y="476"/>
                </a:lnTo>
                <a:lnTo>
                  <a:pt x="1512" y="474"/>
                </a:lnTo>
                <a:lnTo>
                  <a:pt x="1512" y="474"/>
                </a:lnTo>
                <a:lnTo>
                  <a:pt x="1510" y="468"/>
                </a:lnTo>
                <a:lnTo>
                  <a:pt x="1508" y="460"/>
                </a:lnTo>
                <a:lnTo>
                  <a:pt x="1502" y="453"/>
                </a:lnTo>
                <a:lnTo>
                  <a:pt x="1492" y="445"/>
                </a:lnTo>
                <a:lnTo>
                  <a:pt x="1492" y="445"/>
                </a:lnTo>
                <a:lnTo>
                  <a:pt x="1484" y="439"/>
                </a:lnTo>
                <a:lnTo>
                  <a:pt x="1478" y="435"/>
                </a:lnTo>
                <a:lnTo>
                  <a:pt x="1472" y="429"/>
                </a:lnTo>
                <a:lnTo>
                  <a:pt x="1463" y="416"/>
                </a:lnTo>
                <a:lnTo>
                  <a:pt x="1463" y="416"/>
                </a:lnTo>
                <a:lnTo>
                  <a:pt x="1436" y="366"/>
                </a:lnTo>
                <a:lnTo>
                  <a:pt x="1422" y="341"/>
                </a:lnTo>
                <a:lnTo>
                  <a:pt x="1415" y="324"/>
                </a:lnTo>
                <a:lnTo>
                  <a:pt x="1415" y="324"/>
                </a:lnTo>
                <a:lnTo>
                  <a:pt x="1410" y="309"/>
                </a:lnTo>
                <a:lnTo>
                  <a:pt x="1404" y="289"/>
                </a:lnTo>
                <a:lnTo>
                  <a:pt x="1399" y="278"/>
                </a:lnTo>
                <a:lnTo>
                  <a:pt x="1394" y="267"/>
                </a:lnTo>
                <a:lnTo>
                  <a:pt x="1388" y="256"/>
                </a:lnTo>
                <a:lnTo>
                  <a:pt x="1381" y="246"/>
                </a:lnTo>
                <a:lnTo>
                  <a:pt x="1381" y="246"/>
                </a:lnTo>
                <a:lnTo>
                  <a:pt x="1364" y="228"/>
                </a:lnTo>
                <a:lnTo>
                  <a:pt x="1347" y="210"/>
                </a:lnTo>
                <a:lnTo>
                  <a:pt x="1328" y="193"/>
                </a:lnTo>
                <a:lnTo>
                  <a:pt x="1328" y="193"/>
                </a:lnTo>
                <a:lnTo>
                  <a:pt x="1315" y="181"/>
                </a:lnTo>
                <a:lnTo>
                  <a:pt x="1305" y="173"/>
                </a:lnTo>
                <a:lnTo>
                  <a:pt x="1299" y="169"/>
                </a:lnTo>
                <a:lnTo>
                  <a:pt x="1299" y="169"/>
                </a:lnTo>
                <a:lnTo>
                  <a:pt x="1288" y="162"/>
                </a:lnTo>
                <a:lnTo>
                  <a:pt x="1266" y="147"/>
                </a:lnTo>
                <a:lnTo>
                  <a:pt x="1236" y="126"/>
                </a:lnTo>
                <a:lnTo>
                  <a:pt x="1236" y="92"/>
                </a:lnTo>
                <a:lnTo>
                  <a:pt x="1236" y="92"/>
                </a:lnTo>
                <a:lnTo>
                  <a:pt x="1239" y="86"/>
                </a:lnTo>
                <a:lnTo>
                  <a:pt x="1240" y="80"/>
                </a:lnTo>
                <a:lnTo>
                  <a:pt x="1241" y="71"/>
                </a:lnTo>
                <a:lnTo>
                  <a:pt x="1240" y="63"/>
                </a:lnTo>
                <a:lnTo>
                  <a:pt x="1239" y="53"/>
                </a:lnTo>
                <a:lnTo>
                  <a:pt x="1234" y="43"/>
                </a:lnTo>
                <a:lnTo>
                  <a:pt x="1230" y="39"/>
                </a:lnTo>
                <a:lnTo>
                  <a:pt x="1227" y="34"/>
                </a:lnTo>
                <a:lnTo>
                  <a:pt x="1227" y="34"/>
                </a:lnTo>
                <a:lnTo>
                  <a:pt x="1210" y="18"/>
                </a:lnTo>
                <a:lnTo>
                  <a:pt x="1196" y="7"/>
                </a:lnTo>
                <a:lnTo>
                  <a:pt x="1189" y="4"/>
                </a:lnTo>
                <a:lnTo>
                  <a:pt x="1184" y="1"/>
                </a:lnTo>
                <a:lnTo>
                  <a:pt x="1178" y="0"/>
                </a:lnTo>
                <a:lnTo>
                  <a:pt x="1173" y="0"/>
                </a:lnTo>
                <a:lnTo>
                  <a:pt x="1173" y="0"/>
                </a:lnTo>
                <a:lnTo>
                  <a:pt x="1148" y="2"/>
                </a:lnTo>
                <a:lnTo>
                  <a:pt x="1135" y="6"/>
                </a:lnTo>
                <a:lnTo>
                  <a:pt x="1129" y="7"/>
                </a:lnTo>
                <a:lnTo>
                  <a:pt x="1125" y="10"/>
                </a:lnTo>
                <a:lnTo>
                  <a:pt x="1125" y="10"/>
                </a:lnTo>
                <a:lnTo>
                  <a:pt x="1117" y="19"/>
                </a:lnTo>
                <a:lnTo>
                  <a:pt x="1105" y="34"/>
                </a:lnTo>
                <a:lnTo>
                  <a:pt x="1091" y="53"/>
                </a:lnTo>
                <a:lnTo>
                  <a:pt x="1091" y="53"/>
                </a:lnTo>
                <a:lnTo>
                  <a:pt x="1084" y="53"/>
                </a:lnTo>
                <a:lnTo>
                  <a:pt x="1067" y="54"/>
                </a:lnTo>
                <a:lnTo>
                  <a:pt x="1059" y="56"/>
                </a:lnTo>
                <a:lnTo>
                  <a:pt x="1051" y="57"/>
                </a:lnTo>
                <a:lnTo>
                  <a:pt x="1045" y="59"/>
                </a:lnTo>
                <a:lnTo>
                  <a:pt x="1044" y="62"/>
                </a:lnTo>
                <a:lnTo>
                  <a:pt x="1043" y="63"/>
                </a:lnTo>
                <a:lnTo>
                  <a:pt x="1043" y="63"/>
                </a:lnTo>
                <a:lnTo>
                  <a:pt x="1043" y="66"/>
                </a:lnTo>
                <a:lnTo>
                  <a:pt x="1044" y="69"/>
                </a:lnTo>
                <a:lnTo>
                  <a:pt x="1047" y="71"/>
                </a:lnTo>
                <a:lnTo>
                  <a:pt x="1049" y="74"/>
                </a:lnTo>
                <a:lnTo>
                  <a:pt x="1054" y="76"/>
                </a:lnTo>
                <a:lnTo>
                  <a:pt x="1058" y="77"/>
                </a:lnTo>
                <a:lnTo>
                  <a:pt x="1058" y="77"/>
                </a:lnTo>
                <a:lnTo>
                  <a:pt x="1065" y="79"/>
                </a:lnTo>
                <a:lnTo>
                  <a:pt x="1076" y="80"/>
                </a:lnTo>
                <a:lnTo>
                  <a:pt x="1091" y="82"/>
                </a:lnTo>
                <a:lnTo>
                  <a:pt x="1091" y="82"/>
                </a:lnTo>
                <a:lnTo>
                  <a:pt x="1094" y="87"/>
                </a:lnTo>
                <a:lnTo>
                  <a:pt x="1099" y="98"/>
                </a:lnTo>
                <a:lnTo>
                  <a:pt x="1102" y="111"/>
                </a:lnTo>
                <a:lnTo>
                  <a:pt x="1102" y="117"/>
                </a:lnTo>
                <a:lnTo>
                  <a:pt x="1101" y="121"/>
                </a:lnTo>
                <a:lnTo>
                  <a:pt x="1101" y="121"/>
                </a:lnTo>
                <a:lnTo>
                  <a:pt x="1096" y="128"/>
                </a:lnTo>
                <a:lnTo>
                  <a:pt x="1091" y="135"/>
                </a:lnTo>
                <a:lnTo>
                  <a:pt x="1089" y="141"/>
                </a:lnTo>
                <a:lnTo>
                  <a:pt x="1090" y="144"/>
                </a:lnTo>
                <a:lnTo>
                  <a:pt x="1091" y="145"/>
                </a:lnTo>
                <a:lnTo>
                  <a:pt x="1091" y="145"/>
                </a:lnTo>
                <a:lnTo>
                  <a:pt x="1095" y="147"/>
                </a:lnTo>
                <a:lnTo>
                  <a:pt x="1099" y="151"/>
                </a:lnTo>
                <a:lnTo>
                  <a:pt x="1101" y="155"/>
                </a:lnTo>
                <a:lnTo>
                  <a:pt x="1101" y="155"/>
                </a:lnTo>
                <a:lnTo>
                  <a:pt x="1106" y="159"/>
                </a:lnTo>
                <a:lnTo>
                  <a:pt x="1109" y="164"/>
                </a:lnTo>
                <a:lnTo>
                  <a:pt x="1111" y="169"/>
                </a:lnTo>
                <a:lnTo>
                  <a:pt x="1111" y="169"/>
                </a:lnTo>
                <a:lnTo>
                  <a:pt x="1112" y="174"/>
                </a:lnTo>
                <a:lnTo>
                  <a:pt x="1114" y="178"/>
                </a:lnTo>
                <a:lnTo>
                  <a:pt x="1117" y="181"/>
                </a:lnTo>
                <a:lnTo>
                  <a:pt x="1120" y="184"/>
                </a:lnTo>
                <a:lnTo>
                  <a:pt x="1120" y="184"/>
                </a:lnTo>
                <a:lnTo>
                  <a:pt x="1125" y="184"/>
                </a:lnTo>
                <a:lnTo>
                  <a:pt x="1134" y="181"/>
                </a:lnTo>
                <a:lnTo>
                  <a:pt x="1144" y="179"/>
                </a:lnTo>
                <a:lnTo>
                  <a:pt x="1164" y="198"/>
                </a:lnTo>
                <a:lnTo>
                  <a:pt x="1164" y="198"/>
                </a:lnTo>
                <a:lnTo>
                  <a:pt x="1157" y="205"/>
                </a:lnTo>
                <a:lnTo>
                  <a:pt x="1151" y="215"/>
                </a:lnTo>
                <a:lnTo>
                  <a:pt x="1144" y="227"/>
                </a:lnTo>
                <a:lnTo>
                  <a:pt x="1144" y="227"/>
                </a:lnTo>
                <a:lnTo>
                  <a:pt x="1141" y="238"/>
                </a:lnTo>
                <a:lnTo>
                  <a:pt x="1138" y="246"/>
                </a:lnTo>
                <a:lnTo>
                  <a:pt x="1135" y="266"/>
                </a:lnTo>
                <a:lnTo>
                  <a:pt x="1135" y="266"/>
                </a:lnTo>
                <a:lnTo>
                  <a:pt x="1132" y="277"/>
                </a:lnTo>
                <a:lnTo>
                  <a:pt x="1126" y="295"/>
                </a:lnTo>
                <a:lnTo>
                  <a:pt x="1111" y="341"/>
                </a:lnTo>
                <a:lnTo>
                  <a:pt x="1095" y="385"/>
                </a:lnTo>
                <a:lnTo>
                  <a:pt x="1089" y="400"/>
                </a:lnTo>
                <a:lnTo>
                  <a:pt x="1086" y="406"/>
                </a:lnTo>
                <a:lnTo>
                  <a:pt x="1086" y="406"/>
                </a:lnTo>
                <a:lnTo>
                  <a:pt x="1053" y="445"/>
                </a:lnTo>
                <a:lnTo>
                  <a:pt x="1031" y="469"/>
                </a:lnTo>
                <a:lnTo>
                  <a:pt x="1022" y="476"/>
                </a:lnTo>
                <a:lnTo>
                  <a:pt x="1020" y="478"/>
                </a:lnTo>
                <a:lnTo>
                  <a:pt x="1019" y="478"/>
                </a:lnTo>
                <a:lnTo>
                  <a:pt x="1019" y="478"/>
                </a:lnTo>
                <a:lnTo>
                  <a:pt x="1016" y="478"/>
                </a:lnTo>
                <a:lnTo>
                  <a:pt x="1012" y="478"/>
                </a:lnTo>
                <a:lnTo>
                  <a:pt x="1001" y="482"/>
                </a:lnTo>
                <a:lnTo>
                  <a:pt x="985" y="488"/>
                </a:lnTo>
                <a:lnTo>
                  <a:pt x="966" y="483"/>
                </a:lnTo>
                <a:lnTo>
                  <a:pt x="966" y="483"/>
                </a:lnTo>
                <a:lnTo>
                  <a:pt x="963" y="475"/>
                </a:lnTo>
                <a:lnTo>
                  <a:pt x="961" y="468"/>
                </a:lnTo>
                <a:lnTo>
                  <a:pt x="961" y="464"/>
                </a:lnTo>
                <a:lnTo>
                  <a:pt x="961" y="464"/>
                </a:lnTo>
                <a:lnTo>
                  <a:pt x="961" y="463"/>
                </a:lnTo>
                <a:lnTo>
                  <a:pt x="960" y="461"/>
                </a:lnTo>
                <a:lnTo>
                  <a:pt x="951" y="459"/>
                </a:lnTo>
                <a:lnTo>
                  <a:pt x="951" y="459"/>
                </a:lnTo>
                <a:lnTo>
                  <a:pt x="938" y="458"/>
                </a:lnTo>
                <a:lnTo>
                  <a:pt x="917" y="455"/>
                </a:lnTo>
                <a:lnTo>
                  <a:pt x="888" y="454"/>
                </a:lnTo>
                <a:lnTo>
                  <a:pt x="913" y="242"/>
                </a:lnTo>
                <a:lnTo>
                  <a:pt x="913" y="242"/>
                </a:lnTo>
                <a:lnTo>
                  <a:pt x="911" y="239"/>
                </a:lnTo>
                <a:lnTo>
                  <a:pt x="908" y="238"/>
                </a:lnTo>
                <a:lnTo>
                  <a:pt x="903" y="237"/>
                </a:lnTo>
                <a:lnTo>
                  <a:pt x="903" y="237"/>
                </a:lnTo>
                <a:lnTo>
                  <a:pt x="900" y="237"/>
                </a:lnTo>
                <a:lnTo>
                  <a:pt x="898" y="238"/>
                </a:lnTo>
                <a:lnTo>
                  <a:pt x="894" y="242"/>
                </a:lnTo>
                <a:lnTo>
                  <a:pt x="893" y="245"/>
                </a:lnTo>
                <a:lnTo>
                  <a:pt x="893" y="246"/>
                </a:lnTo>
                <a:lnTo>
                  <a:pt x="859" y="459"/>
                </a:lnTo>
                <a:lnTo>
                  <a:pt x="821" y="464"/>
                </a:lnTo>
                <a:lnTo>
                  <a:pt x="797" y="208"/>
                </a:lnTo>
                <a:lnTo>
                  <a:pt x="797" y="208"/>
                </a:lnTo>
                <a:lnTo>
                  <a:pt x="793" y="205"/>
                </a:lnTo>
                <a:lnTo>
                  <a:pt x="787" y="203"/>
                </a:lnTo>
                <a:lnTo>
                  <a:pt x="787" y="203"/>
                </a:lnTo>
                <a:lnTo>
                  <a:pt x="786" y="204"/>
                </a:lnTo>
                <a:lnTo>
                  <a:pt x="786" y="205"/>
                </a:lnTo>
                <a:lnTo>
                  <a:pt x="783" y="210"/>
                </a:lnTo>
                <a:lnTo>
                  <a:pt x="782" y="217"/>
                </a:lnTo>
                <a:lnTo>
                  <a:pt x="782" y="217"/>
                </a:lnTo>
                <a:lnTo>
                  <a:pt x="801" y="469"/>
                </a:lnTo>
                <a:lnTo>
                  <a:pt x="801" y="469"/>
                </a:lnTo>
                <a:lnTo>
                  <a:pt x="776" y="470"/>
                </a:lnTo>
                <a:lnTo>
                  <a:pt x="758" y="470"/>
                </a:lnTo>
                <a:lnTo>
                  <a:pt x="751" y="470"/>
                </a:lnTo>
                <a:lnTo>
                  <a:pt x="748" y="469"/>
                </a:lnTo>
                <a:lnTo>
                  <a:pt x="748" y="469"/>
                </a:lnTo>
                <a:lnTo>
                  <a:pt x="746" y="468"/>
                </a:lnTo>
                <a:lnTo>
                  <a:pt x="743" y="466"/>
                </a:lnTo>
                <a:lnTo>
                  <a:pt x="741" y="468"/>
                </a:lnTo>
                <a:lnTo>
                  <a:pt x="739" y="469"/>
                </a:lnTo>
                <a:lnTo>
                  <a:pt x="739" y="469"/>
                </a:lnTo>
                <a:lnTo>
                  <a:pt x="733" y="475"/>
                </a:lnTo>
                <a:lnTo>
                  <a:pt x="729" y="478"/>
                </a:lnTo>
                <a:lnTo>
                  <a:pt x="715" y="478"/>
                </a:lnTo>
                <a:lnTo>
                  <a:pt x="710" y="435"/>
                </a:lnTo>
                <a:lnTo>
                  <a:pt x="695" y="425"/>
                </a:lnTo>
                <a:lnTo>
                  <a:pt x="695" y="425"/>
                </a:lnTo>
                <a:lnTo>
                  <a:pt x="689" y="432"/>
                </a:lnTo>
                <a:lnTo>
                  <a:pt x="684" y="439"/>
                </a:lnTo>
                <a:lnTo>
                  <a:pt x="682" y="440"/>
                </a:lnTo>
                <a:lnTo>
                  <a:pt x="681" y="440"/>
                </a:lnTo>
                <a:lnTo>
                  <a:pt x="681" y="440"/>
                </a:lnTo>
                <a:lnTo>
                  <a:pt x="679" y="440"/>
                </a:lnTo>
                <a:lnTo>
                  <a:pt x="679" y="441"/>
                </a:lnTo>
                <a:lnTo>
                  <a:pt x="678" y="446"/>
                </a:lnTo>
                <a:lnTo>
                  <a:pt x="677" y="451"/>
                </a:lnTo>
                <a:lnTo>
                  <a:pt x="677" y="453"/>
                </a:lnTo>
                <a:lnTo>
                  <a:pt x="676" y="454"/>
                </a:lnTo>
                <a:lnTo>
                  <a:pt x="676" y="454"/>
                </a:lnTo>
                <a:close/>
                <a:moveTo>
                  <a:pt x="1188" y="416"/>
                </a:moveTo>
                <a:lnTo>
                  <a:pt x="1188" y="454"/>
                </a:lnTo>
                <a:lnTo>
                  <a:pt x="1188" y="454"/>
                </a:lnTo>
                <a:lnTo>
                  <a:pt x="1172" y="465"/>
                </a:lnTo>
                <a:lnTo>
                  <a:pt x="1160" y="475"/>
                </a:lnTo>
                <a:lnTo>
                  <a:pt x="1149" y="483"/>
                </a:lnTo>
                <a:lnTo>
                  <a:pt x="1149" y="483"/>
                </a:lnTo>
                <a:lnTo>
                  <a:pt x="1140" y="490"/>
                </a:lnTo>
                <a:lnTo>
                  <a:pt x="1129" y="497"/>
                </a:lnTo>
                <a:lnTo>
                  <a:pt x="1118" y="501"/>
                </a:lnTo>
                <a:lnTo>
                  <a:pt x="1111" y="507"/>
                </a:lnTo>
                <a:lnTo>
                  <a:pt x="1091" y="527"/>
                </a:lnTo>
                <a:lnTo>
                  <a:pt x="1091" y="527"/>
                </a:lnTo>
                <a:lnTo>
                  <a:pt x="1089" y="527"/>
                </a:lnTo>
                <a:lnTo>
                  <a:pt x="1085" y="525"/>
                </a:lnTo>
                <a:lnTo>
                  <a:pt x="1078" y="527"/>
                </a:lnTo>
                <a:lnTo>
                  <a:pt x="1076" y="529"/>
                </a:lnTo>
                <a:lnTo>
                  <a:pt x="1072" y="532"/>
                </a:lnTo>
                <a:lnTo>
                  <a:pt x="1072" y="532"/>
                </a:lnTo>
                <a:lnTo>
                  <a:pt x="1066" y="536"/>
                </a:lnTo>
                <a:lnTo>
                  <a:pt x="1061" y="540"/>
                </a:lnTo>
                <a:lnTo>
                  <a:pt x="1058" y="541"/>
                </a:lnTo>
                <a:lnTo>
                  <a:pt x="1024" y="546"/>
                </a:lnTo>
                <a:lnTo>
                  <a:pt x="1024" y="546"/>
                </a:lnTo>
                <a:lnTo>
                  <a:pt x="1082" y="493"/>
                </a:lnTo>
                <a:lnTo>
                  <a:pt x="1082" y="493"/>
                </a:lnTo>
                <a:lnTo>
                  <a:pt x="1089" y="487"/>
                </a:lnTo>
                <a:lnTo>
                  <a:pt x="1097" y="482"/>
                </a:lnTo>
                <a:lnTo>
                  <a:pt x="1106" y="476"/>
                </a:lnTo>
                <a:lnTo>
                  <a:pt x="1108" y="472"/>
                </a:lnTo>
                <a:lnTo>
                  <a:pt x="1111" y="469"/>
                </a:lnTo>
                <a:lnTo>
                  <a:pt x="1111" y="469"/>
                </a:lnTo>
                <a:lnTo>
                  <a:pt x="1135" y="425"/>
                </a:lnTo>
                <a:lnTo>
                  <a:pt x="1188" y="416"/>
                </a:lnTo>
                <a:close/>
                <a:moveTo>
                  <a:pt x="1029" y="585"/>
                </a:moveTo>
                <a:lnTo>
                  <a:pt x="1029" y="623"/>
                </a:lnTo>
                <a:lnTo>
                  <a:pt x="1014" y="623"/>
                </a:lnTo>
                <a:lnTo>
                  <a:pt x="1009" y="585"/>
                </a:lnTo>
                <a:lnTo>
                  <a:pt x="1029" y="585"/>
                </a:lnTo>
                <a:close/>
                <a:moveTo>
                  <a:pt x="893" y="1078"/>
                </a:moveTo>
                <a:lnTo>
                  <a:pt x="893" y="1092"/>
                </a:lnTo>
                <a:lnTo>
                  <a:pt x="884" y="1102"/>
                </a:lnTo>
                <a:lnTo>
                  <a:pt x="884" y="1136"/>
                </a:lnTo>
                <a:lnTo>
                  <a:pt x="869" y="1145"/>
                </a:lnTo>
                <a:lnTo>
                  <a:pt x="869" y="1087"/>
                </a:lnTo>
                <a:lnTo>
                  <a:pt x="874" y="1082"/>
                </a:lnTo>
                <a:lnTo>
                  <a:pt x="893" y="1078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8306D18C-4524-4DD5-B0D4-D55C97B248D3}"/>
              </a:ext>
            </a:extLst>
          </p:cNvPr>
          <p:cNvSpPr>
            <a:spLocks noEditPoints="1"/>
          </p:cNvSpPr>
          <p:nvPr/>
        </p:nvSpPr>
        <p:spPr bwMode="auto">
          <a:xfrm>
            <a:off x="2612740" y="4688365"/>
            <a:ext cx="1073227" cy="1626343"/>
          </a:xfrm>
          <a:custGeom>
            <a:avLst/>
            <a:gdLst>
              <a:gd name="T0" fmla="*/ 144 w 1073"/>
              <a:gd name="T1" fmla="*/ 42 h 1626"/>
              <a:gd name="T2" fmla="*/ 142 w 1073"/>
              <a:gd name="T3" fmla="*/ 127 h 1626"/>
              <a:gd name="T4" fmla="*/ 135 w 1073"/>
              <a:gd name="T5" fmla="*/ 152 h 1626"/>
              <a:gd name="T6" fmla="*/ 166 w 1073"/>
              <a:gd name="T7" fmla="*/ 168 h 1626"/>
              <a:gd name="T8" fmla="*/ 65 w 1073"/>
              <a:gd name="T9" fmla="*/ 291 h 1626"/>
              <a:gd name="T10" fmla="*/ 24 w 1073"/>
              <a:gd name="T11" fmla="*/ 394 h 1626"/>
              <a:gd name="T12" fmla="*/ 18 w 1073"/>
              <a:gd name="T13" fmla="*/ 641 h 1626"/>
              <a:gd name="T14" fmla="*/ 98 w 1073"/>
              <a:gd name="T15" fmla="*/ 702 h 1626"/>
              <a:gd name="T16" fmla="*/ 103 w 1073"/>
              <a:gd name="T17" fmla="*/ 766 h 1626"/>
              <a:gd name="T18" fmla="*/ 133 w 1073"/>
              <a:gd name="T19" fmla="*/ 883 h 1626"/>
              <a:gd name="T20" fmla="*/ 174 w 1073"/>
              <a:gd name="T21" fmla="*/ 1018 h 1626"/>
              <a:gd name="T22" fmla="*/ 133 w 1073"/>
              <a:gd name="T23" fmla="*/ 1280 h 1626"/>
              <a:gd name="T24" fmla="*/ 124 w 1073"/>
              <a:gd name="T25" fmla="*/ 1400 h 1626"/>
              <a:gd name="T26" fmla="*/ 113 w 1073"/>
              <a:gd name="T27" fmla="*/ 1447 h 1626"/>
              <a:gd name="T28" fmla="*/ 103 w 1073"/>
              <a:gd name="T29" fmla="*/ 1498 h 1626"/>
              <a:gd name="T30" fmla="*/ 162 w 1073"/>
              <a:gd name="T31" fmla="*/ 1555 h 1626"/>
              <a:gd name="T32" fmla="*/ 203 w 1073"/>
              <a:gd name="T33" fmla="*/ 1617 h 1626"/>
              <a:gd name="T34" fmla="*/ 285 w 1073"/>
              <a:gd name="T35" fmla="*/ 1623 h 1626"/>
              <a:gd name="T36" fmla="*/ 294 w 1073"/>
              <a:gd name="T37" fmla="*/ 1582 h 1626"/>
              <a:gd name="T38" fmla="*/ 359 w 1073"/>
              <a:gd name="T39" fmla="*/ 1550 h 1626"/>
              <a:gd name="T40" fmla="*/ 451 w 1073"/>
              <a:gd name="T41" fmla="*/ 1527 h 1626"/>
              <a:gd name="T42" fmla="*/ 392 w 1073"/>
              <a:gd name="T43" fmla="*/ 1447 h 1626"/>
              <a:gd name="T44" fmla="*/ 385 w 1073"/>
              <a:gd name="T45" fmla="*/ 1409 h 1626"/>
              <a:gd name="T46" fmla="*/ 369 w 1073"/>
              <a:gd name="T47" fmla="*/ 1370 h 1626"/>
              <a:gd name="T48" fmla="*/ 609 w 1073"/>
              <a:gd name="T49" fmla="*/ 1339 h 1626"/>
              <a:gd name="T50" fmla="*/ 717 w 1073"/>
              <a:gd name="T51" fmla="*/ 1444 h 1626"/>
              <a:gd name="T52" fmla="*/ 694 w 1073"/>
              <a:gd name="T53" fmla="*/ 1521 h 1626"/>
              <a:gd name="T54" fmla="*/ 703 w 1073"/>
              <a:gd name="T55" fmla="*/ 1562 h 1626"/>
              <a:gd name="T56" fmla="*/ 747 w 1073"/>
              <a:gd name="T57" fmla="*/ 1542 h 1626"/>
              <a:gd name="T58" fmla="*/ 771 w 1073"/>
              <a:gd name="T59" fmla="*/ 1529 h 1626"/>
              <a:gd name="T60" fmla="*/ 744 w 1073"/>
              <a:gd name="T61" fmla="*/ 1456 h 1626"/>
              <a:gd name="T62" fmla="*/ 815 w 1073"/>
              <a:gd name="T63" fmla="*/ 1424 h 1626"/>
              <a:gd name="T64" fmla="*/ 815 w 1073"/>
              <a:gd name="T65" fmla="*/ 1480 h 1626"/>
              <a:gd name="T66" fmla="*/ 844 w 1073"/>
              <a:gd name="T67" fmla="*/ 1480 h 1626"/>
              <a:gd name="T68" fmla="*/ 856 w 1073"/>
              <a:gd name="T69" fmla="*/ 1413 h 1626"/>
              <a:gd name="T70" fmla="*/ 855 w 1073"/>
              <a:gd name="T71" fmla="*/ 773 h 1626"/>
              <a:gd name="T72" fmla="*/ 903 w 1073"/>
              <a:gd name="T73" fmla="*/ 628 h 1626"/>
              <a:gd name="T74" fmla="*/ 1044 w 1073"/>
              <a:gd name="T75" fmla="*/ 346 h 1626"/>
              <a:gd name="T76" fmla="*/ 1017 w 1073"/>
              <a:gd name="T77" fmla="*/ 244 h 1626"/>
              <a:gd name="T78" fmla="*/ 927 w 1073"/>
              <a:gd name="T79" fmla="*/ 243 h 1626"/>
              <a:gd name="T80" fmla="*/ 862 w 1073"/>
              <a:gd name="T81" fmla="*/ 264 h 1626"/>
              <a:gd name="T82" fmla="*/ 820 w 1073"/>
              <a:gd name="T83" fmla="*/ 350 h 1626"/>
              <a:gd name="T84" fmla="*/ 771 w 1073"/>
              <a:gd name="T85" fmla="*/ 722 h 1626"/>
              <a:gd name="T86" fmla="*/ 767 w 1073"/>
              <a:gd name="T87" fmla="*/ 664 h 1626"/>
              <a:gd name="T88" fmla="*/ 601 w 1073"/>
              <a:gd name="T89" fmla="*/ 534 h 1626"/>
              <a:gd name="T90" fmla="*/ 498 w 1073"/>
              <a:gd name="T91" fmla="*/ 303 h 1626"/>
              <a:gd name="T92" fmla="*/ 309 w 1073"/>
              <a:gd name="T93" fmla="*/ 199 h 1626"/>
              <a:gd name="T94" fmla="*/ 332 w 1073"/>
              <a:gd name="T95" fmla="*/ 177 h 1626"/>
              <a:gd name="T96" fmla="*/ 327 w 1073"/>
              <a:gd name="T97" fmla="*/ 79 h 1626"/>
              <a:gd name="T98" fmla="*/ 341 w 1073"/>
              <a:gd name="T99" fmla="*/ 42 h 1626"/>
              <a:gd name="T100" fmla="*/ 285 w 1073"/>
              <a:gd name="T101" fmla="*/ 32 h 1626"/>
              <a:gd name="T102" fmla="*/ 474 w 1073"/>
              <a:gd name="T103" fmla="*/ 553 h 1626"/>
              <a:gd name="T104" fmla="*/ 559 w 1073"/>
              <a:gd name="T105" fmla="*/ 669 h 1626"/>
              <a:gd name="T106" fmla="*/ 557 w 1073"/>
              <a:gd name="T107" fmla="*/ 716 h 1626"/>
              <a:gd name="T108" fmla="*/ 677 w 1073"/>
              <a:gd name="T109" fmla="*/ 663 h 1626"/>
              <a:gd name="T110" fmla="*/ 729 w 1073"/>
              <a:gd name="T111" fmla="*/ 695 h 1626"/>
              <a:gd name="T112" fmla="*/ 189 w 1073"/>
              <a:gd name="T113" fmla="*/ 1168 h 1626"/>
              <a:gd name="T114" fmla="*/ 165 w 1073"/>
              <a:gd name="T115" fmla="*/ 1204 h 1626"/>
              <a:gd name="T116" fmla="*/ 175 w 1073"/>
              <a:gd name="T117" fmla="*/ 1350 h 1626"/>
              <a:gd name="T118" fmla="*/ 157 w 1073"/>
              <a:gd name="T119" fmla="*/ 1315 h 16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073" h="1626">
                <a:moveTo>
                  <a:pt x="213" y="0"/>
                </a:moveTo>
                <a:lnTo>
                  <a:pt x="213" y="0"/>
                </a:lnTo>
                <a:lnTo>
                  <a:pt x="188" y="12"/>
                </a:lnTo>
                <a:lnTo>
                  <a:pt x="166" y="23"/>
                </a:lnTo>
                <a:lnTo>
                  <a:pt x="153" y="32"/>
                </a:lnTo>
                <a:lnTo>
                  <a:pt x="153" y="32"/>
                </a:lnTo>
                <a:lnTo>
                  <a:pt x="147" y="36"/>
                </a:lnTo>
                <a:lnTo>
                  <a:pt x="144" y="42"/>
                </a:lnTo>
                <a:lnTo>
                  <a:pt x="135" y="57"/>
                </a:lnTo>
                <a:lnTo>
                  <a:pt x="127" y="76"/>
                </a:lnTo>
                <a:lnTo>
                  <a:pt x="127" y="76"/>
                </a:lnTo>
                <a:lnTo>
                  <a:pt x="135" y="95"/>
                </a:lnTo>
                <a:lnTo>
                  <a:pt x="141" y="109"/>
                </a:lnTo>
                <a:lnTo>
                  <a:pt x="142" y="117"/>
                </a:lnTo>
                <a:lnTo>
                  <a:pt x="142" y="117"/>
                </a:lnTo>
                <a:lnTo>
                  <a:pt x="142" y="127"/>
                </a:lnTo>
                <a:lnTo>
                  <a:pt x="142" y="135"/>
                </a:lnTo>
                <a:lnTo>
                  <a:pt x="142" y="135"/>
                </a:lnTo>
                <a:lnTo>
                  <a:pt x="141" y="135"/>
                </a:lnTo>
                <a:lnTo>
                  <a:pt x="136" y="138"/>
                </a:lnTo>
                <a:lnTo>
                  <a:pt x="135" y="139"/>
                </a:lnTo>
                <a:lnTo>
                  <a:pt x="133" y="142"/>
                </a:lnTo>
                <a:lnTo>
                  <a:pt x="133" y="147"/>
                </a:lnTo>
                <a:lnTo>
                  <a:pt x="135" y="152"/>
                </a:lnTo>
                <a:lnTo>
                  <a:pt x="135" y="152"/>
                </a:lnTo>
                <a:lnTo>
                  <a:pt x="141" y="162"/>
                </a:lnTo>
                <a:lnTo>
                  <a:pt x="147" y="170"/>
                </a:lnTo>
                <a:lnTo>
                  <a:pt x="153" y="173"/>
                </a:lnTo>
                <a:lnTo>
                  <a:pt x="156" y="174"/>
                </a:lnTo>
                <a:lnTo>
                  <a:pt x="157" y="174"/>
                </a:lnTo>
                <a:lnTo>
                  <a:pt x="157" y="174"/>
                </a:lnTo>
                <a:lnTo>
                  <a:pt x="166" y="168"/>
                </a:lnTo>
                <a:lnTo>
                  <a:pt x="174" y="186"/>
                </a:lnTo>
                <a:lnTo>
                  <a:pt x="171" y="211"/>
                </a:lnTo>
                <a:lnTo>
                  <a:pt x="171" y="211"/>
                </a:lnTo>
                <a:lnTo>
                  <a:pt x="122" y="249"/>
                </a:lnTo>
                <a:lnTo>
                  <a:pt x="88" y="274"/>
                </a:lnTo>
                <a:lnTo>
                  <a:pt x="71" y="287"/>
                </a:lnTo>
                <a:lnTo>
                  <a:pt x="71" y="287"/>
                </a:lnTo>
                <a:lnTo>
                  <a:pt x="65" y="291"/>
                </a:lnTo>
                <a:lnTo>
                  <a:pt x="54" y="303"/>
                </a:lnTo>
                <a:lnTo>
                  <a:pt x="44" y="315"/>
                </a:lnTo>
                <a:lnTo>
                  <a:pt x="39" y="323"/>
                </a:lnTo>
                <a:lnTo>
                  <a:pt x="39" y="323"/>
                </a:lnTo>
                <a:lnTo>
                  <a:pt x="36" y="338"/>
                </a:lnTo>
                <a:lnTo>
                  <a:pt x="33" y="358"/>
                </a:lnTo>
                <a:lnTo>
                  <a:pt x="24" y="394"/>
                </a:lnTo>
                <a:lnTo>
                  <a:pt x="24" y="394"/>
                </a:lnTo>
                <a:lnTo>
                  <a:pt x="19" y="420"/>
                </a:lnTo>
                <a:lnTo>
                  <a:pt x="15" y="452"/>
                </a:lnTo>
                <a:lnTo>
                  <a:pt x="6" y="523"/>
                </a:lnTo>
                <a:lnTo>
                  <a:pt x="1" y="584"/>
                </a:lnTo>
                <a:lnTo>
                  <a:pt x="0" y="611"/>
                </a:lnTo>
                <a:lnTo>
                  <a:pt x="0" y="611"/>
                </a:lnTo>
                <a:lnTo>
                  <a:pt x="6" y="623"/>
                </a:lnTo>
                <a:lnTo>
                  <a:pt x="18" y="641"/>
                </a:lnTo>
                <a:lnTo>
                  <a:pt x="33" y="660"/>
                </a:lnTo>
                <a:lnTo>
                  <a:pt x="41" y="667"/>
                </a:lnTo>
                <a:lnTo>
                  <a:pt x="47" y="670"/>
                </a:lnTo>
                <a:lnTo>
                  <a:pt x="47" y="670"/>
                </a:lnTo>
                <a:lnTo>
                  <a:pt x="60" y="678"/>
                </a:lnTo>
                <a:lnTo>
                  <a:pt x="77" y="688"/>
                </a:lnTo>
                <a:lnTo>
                  <a:pt x="98" y="702"/>
                </a:lnTo>
                <a:lnTo>
                  <a:pt x="98" y="702"/>
                </a:lnTo>
                <a:lnTo>
                  <a:pt x="97" y="711"/>
                </a:lnTo>
                <a:lnTo>
                  <a:pt x="97" y="731"/>
                </a:lnTo>
                <a:lnTo>
                  <a:pt x="97" y="743"/>
                </a:lnTo>
                <a:lnTo>
                  <a:pt x="98" y="754"/>
                </a:lnTo>
                <a:lnTo>
                  <a:pt x="100" y="761"/>
                </a:lnTo>
                <a:lnTo>
                  <a:pt x="101" y="764"/>
                </a:lnTo>
                <a:lnTo>
                  <a:pt x="103" y="766"/>
                </a:lnTo>
                <a:lnTo>
                  <a:pt x="103" y="766"/>
                </a:lnTo>
                <a:lnTo>
                  <a:pt x="107" y="770"/>
                </a:lnTo>
                <a:lnTo>
                  <a:pt x="110" y="778"/>
                </a:lnTo>
                <a:lnTo>
                  <a:pt x="113" y="798"/>
                </a:lnTo>
                <a:lnTo>
                  <a:pt x="118" y="823"/>
                </a:lnTo>
                <a:lnTo>
                  <a:pt x="122" y="849"/>
                </a:lnTo>
                <a:lnTo>
                  <a:pt x="122" y="849"/>
                </a:lnTo>
                <a:lnTo>
                  <a:pt x="127" y="864"/>
                </a:lnTo>
                <a:lnTo>
                  <a:pt x="133" y="883"/>
                </a:lnTo>
                <a:lnTo>
                  <a:pt x="150" y="925"/>
                </a:lnTo>
                <a:lnTo>
                  <a:pt x="171" y="977"/>
                </a:lnTo>
                <a:lnTo>
                  <a:pt x="171" y="977"/>
                </a:lnTo>
                <a:lnTo>
                  <a:pt x="174" y="996"/>
                </a:lnTo>
                <a:lnTo>
                  <a:pt x="175" y="1010"/>
                </a:lnTo>
                <a:lnTo>
                  <a:pt x="175" y="1015"/>
                </a:lnTo>
                <a:lnTo>
                  <a:pt x="174" y="1018"/>
                </a:lnTo>
                <a:lnTo>
                  <a:pt x="174" y="1018"/>
                </a:lnTo>
                <a:lnTo>
                  <a:pt x="171" y="1030"/>
                </a:lnTo>
                <a:lnTo>
                  <a:pt x="165" y="1054"/>
                </a:lnTo>
                <a:lnTo>
                  <a:pt x="150" y="1131"/>
                </a:lnTo>
                <a:lnTo>
                  <a:pt x="136" y="1210"/>
                </a:lnTo>
                <a:lnTo>
                  <a:pt x="131" y="1239"/>
                </a:lnTo>
                <a:lnTo>
                  <a:pt x="130" y="1253"/>
                </a:lnTo>
                <a:lnTo>
                  <a:pt x="130" y="1253"/>
                </a:lnTo>
                <a:lnTo>
                  <a:pt x="133" y="1280"/>
                </a:lnTo>
                <a:lnTo>
                  <a:pt x="135" y="1303"/>
                </a:lnTo>
                <a:lnTo>
                  <a:pt x="135" y="1303"/>
                </a:lnTo>
                <a:lnTo>
                  <a:pt x="135" y="1353"/>
                </a:lnTo>
                <a:lnTo>
                  <a:pt x="133" y="1385"/>
                </a:lnTo>
                <a:lnTo>
                  <a:pt x="133" y="1398"/>
                </a:lnTo>
                <a:lnTo>
                  <a:pt x="133" y="1398"/>
                </a:lnTo>
                <a:lnTo>
                  <a:pt x="128" y="1398"/>
                </a:lnTo>
                <a:lnTo>
                  <a:pt x="124" y="1400"/>
                </a:lnTo>
                <a:lnTo>
                  <a:pt x="119" y="1404"/>
                </a:lnTo>
                <a:lnTo>
                  <a:pt x="118" y="1409"/>
                </a:lnTo>
                <a:lnTo>
                  <a:pt x="118" y="1412"/>
                </a:lnTo>
                <a:lnTo>
                  <a:pt x="118" y="1412"/>
                </a:lnTo>
                <a:lnTo>
                  <a:pt x="118" y="1433"/>
                </a:lnTo>
                <a:lnTo>
                  <a:pt x="118" y="1444"/>
                </a:lnTo>
                <a:lnTo>
                  <a:pt x="118" y="1444"/>
                </a:lnTo>
                <a:lnTo>
                  <a:pt x="113" y="1447"/>
                </a:lnTo>
                <a:lnTo>
                  <a:pt x="110" y="1451"/>
                </a:lnTo>
                <a:lnTo>
                  <a:pt x="106" y="1456"/>
                </a:lnTo>
                <a:lnTo>
                  <a:pt x="103" y="1464"/>
                </a:lnTo>
                <a:lnTo>
                  <a:pt x="100" y="1471"/>
                </a:lnTo>
                <a:lnTo>
                  <a:pt x="98" y="1482"/>
                </a:lnTo>
                <a:lnTo>
                  <a:pt x="100" y="1492"/>
                </a:lnTo>
                <a:lnTo>
                  <a:pt x="100" y="1492"/>
                </a:lnTo>
                <a:lnTo>
                  <a:pt x="103" y="1498"/>
                </a:lnTo>
                <a:lnTo>
                  <a:pt x="106" y="1504"/>
                </a:lnTo>
                <a:lnTo>
                  <a:pt x="113" y="1514"/>
                </a:lnTo>
                <a:lnTo>
                  <a:pt x="122" y="1521"/>
                </a:lnTo>
                <a:lnTo>
                  <a:pt x="133" y="1527"/>
                </a:lnTo>
                <a:lnTo>
                  <a:pt x="142" y="1533"/>
                </a:lnTo>
                <a:lnTo>
                  <a:pt x="151" y="1541"/>
                </a:lnTo>
                <a:lnTo>
                  <a:pt x="159" y="1548"/>
                </a:lnTo>
                <a:lnTo>
                  <a:pt x="162" y="1555"/>
                </a:lnTo>
                <a:lnTo>
                  <a:pt x="165" y="1559"/>
                </a:lnTo>
                <a:lnTo>
                  <a:pt x="165" y="1559"/>
                </a:lnTo>
                <a:lnTo>
                  <a:pt x="171" y="1579"/>
                </a:lnTo>
                <a:lnTo>
                  <a:pt x="178" y="1594"/>
                </a:lnTo>
                <a:lnTo>
                  <a:pt x="186" y="1605"/>
                </a:lnTo>
                <a:lnTo>
                  <a:pt x="197" y="1614"/>
                </a:lnTo>
                <a:lnTo>
                  <a:pt x="197" y="1614"/>
                </a:lnTo>
                <a:lnTo>
                  <a:pt x="203" y="1617"/>
                </a:lnTo>
                <a:lnTo>
                  <a:pt x="212" y="1620"/>
                </a:lnTo>
                <a:lnTo>
                  <a:pt x="222" y="1623"/>
                </a:lnTo>
                <a:lnTo>
                  <a:pt x="235" y="1624"/>
                </a:lnTo>
                <a:lnTo>
                  <a:pt x="247" y="1626"/>
                </a:lnTo>
                <a:lnTo>
                  <a:pt x="260" y="1626"/>
                </a:lnTo>
                <a:lnTo>
                  <a:pt x="272" y="1624"/>
                </a:lnTo>
                <a:lnTo>
                  <a:pt x="285" y="1623"/>
                </a:lnTo>
                <a:lnTo>
                  <a:pt x="285" y="1623"/>
                </a:lnTo>
                <a:lnTo>
                  <a:pt x="294" y="1620"/>
                </a:lnTo>
                <a:lnTo>
                  <a:pt x="300" y="1615"/>
                </a:lnTo>
                <a:lnTo>
                  <a:pt x="303" y="1609"/>
                </a:lnTo>
                <a:lnTo>
                  <a:pt x="303" y="1603"/>
                </a:lnTo>
                <a:lnTo>
                  <a:pt x="303" y="1597"/>
                </a:lnTo>
                <a:lnTo>
                  <a:pt x="300" y="1591"/>
                </a:lnTo>
                <a:lnTo>
                  <a:pt x="294" y="1582"/>
                </a:lnTo>
                <a:lnTo>
                  <a:pt x="294" y="1582"/>
                </a:lnTo>
                <a:lnTo>
                  <a:pt x="291" y="1573"/>
                </a:lnTo>
                <a:lnTo>
                  <a:pt x="289" y="1564"/>
                </a:lnTo>
                <a:lnTo>
                  <a:pt x="289" y="1552"/>
                </a:lnTo>
                <a:lnTo>
                  <a:pt x="289" y="1552"/>
                </a:lnTo>
                <a:lnTo>
                  <a:pt x="304" y="1550"/>
                </a:lnTo>
                <a:lnTo>
                  <a:pt x="326" y="1550"/>
                </a:lnTo>
                <a:lnTo>
                  <a:pt x="359" y="1550"/>
                </a:lnTo>
                <a:lnTo>
                  <a:pt x="359" y="1550"/>
                </a:lnTo>
                <a:lnTo>
                  <a:pt x="398" y="1552"/>
                </a:lnTo>
                <a:lnTo>
                  <a:pt x="404" y="1550"/>
                </a:lnTo>
                <a:lnTo>
                  <a:pt x="412" y="1547"/>
                </a:lnTo>
                <a:lnTo>
                  <a:pt x="412" y="1547"/>
                </a:lnTo>
                <a:lnTo>
                  <a:pt x="427" y="1542"/>
                </a:lnTo>
                <a:lnTo>
                  <a:pt x="442" y="1536"/>
                </a:lnTo>
                <a:lnTo>
                  <a:pt x="448" y="1532"/>
                </a:lnTo>
                <a:lnTo>
                  <a:pt x="451" y="1527"/>
                </a:lnTo>
                <a:lnTo>
                  <a:pt x="453" y="1524"/>
                </a:lnTo>
                <a:lnTo>
                  <a:pt x="451" y="1521"/>
                </a:lnTo>
                <a:lnTo>
                  <a:pt x="447" y="1515"/>
                </a:lnTo>
                <a:lnTo>
                  <a:pt x="447" y="1515"/>
                </a:lnTo>
                <a:lnTo>
                  <a:pt x="430" y="1497"/>
                </a:lnTo>
                <a:lnTo>
                  <a:pt x="413" y="1474"/>
                </a:lnTo>
                <a:lnTo>
                  <a:pt x="392" y="1447"/>
                </a:lnTo>
                <a:lnTo>
                  <a:pt x="392" y="1447"/>
                </a:lnTo>
                <a:lnTo>
                  <a:pt x="391" y="1442"/>
                </a:lnTo>
                <a:lnTo>
                  <a:pt x="388" y="1435"/>
                </a:lnTo>
                <a:lnTo>
                  <a:pt x="385" y="1427"/>
                </a:lnTo>
                <a:lnTo>
                  <a:pt x="383" y="1423"/>
                </a:lnTo>
                <a:lnTo>
                  <a:pt x="383" y="1423"/>
                </a:lnTo>
                <a:lnTo>
                  <a:pt x="382" y="1420"/>
                </a:lnTo>
                <a:lnTo>
                  <a:pt x="383" y="1417"/>
                </a:lnTo>
                <a:lnTo>
                  <a:pt x="385" y="1409"/>
                </a:lnTo>
                <a:lnTo>
                  <a:pt x="388" y="1398"/>
                </a:lnTo>
                <a:lnTo>
                  <a:pt x="388" y="1394"/>
                </a:lnTo>
                <a:lnTo>
                  <a:pt x="388" y="1388"/>
                </a:lnTo>
                <a:lnTo>
                  <a:pt x="388" y="1388"/>
                </a:lnTo>
                <a:lnTo>
                  <a:pt x="386" y="1383"/>
                </a:lnTo>
                <a:lnTo>
                  <a:pt x="383" y="1379"/>
                </a:lnTo>
                <a:lnTo>
                  <a:pt x="377" y="1373"/>
                </a:lnTo>
                <a:lnTo>
                  <a:pt x="369" y="1370"/>
                </a:lnTo>
                <a:lnTo>
                  <a:pt x="363" y="1368"/>
                </a:lnTo>
                <a:lnTo>
                  <a:pt x="348" y="1368"/>
                </a:lnTo>
                <a:lnTo>
                  <a:pt x="363" y="1316"/>
                </a:lnTo>
                <a:lnTo>
                  <a:pt x="363" y="1316"/>
                </a:lnTo>
                <a:lnTo>
                  <a:pt x="485" y="1329"/>
                </a:lnTo>
                <a:lnTo>
                  <a:pt x="570" y="1336"/>
                </a:lnTo>
                <a:lnTo>
                  <a:pt x="609" y="1339"/>
                </a:lnTo>
                <a:lnTo>
                  <a:pt x="609" y="1339"/>
                </a:lnTo>
                <a:lnTo>
                  <a:pt x="621" y="1341"/>
                </a:lnTo>
                <a:lnTo>
                  <a:pt x="645" y="1345"/>
                </a:lnTo>
                <a:lnTo>
                  <a:pt x="671" y="1350"/>
                </a:lnTo>
                <a:lnTo>
                  <a:pt x="688" y="1351"/>
                </a:lnTo>
                <a:lnTo>
                  <a:pt x="688" y="1351"/>
                </a:lnTo>
                <a:lnTo>
                  <a:pt x="708" y="1348"/>
                </a:lnTo>
                <a:lnTo>
                  <a:pt x="721" y="1347"/>
                </a:lnTo>
                <a:lnTo>
                  <a:pt x="717" y="1444"/>
                </a:lnTo>
                <a:lnTo>
                  <a:pt x="702" y="1471"/>
                </a:lnTo>
                <a:lnTo>
                  <a:pt x="702" y="1471"/>
                </a:lnTo>
                <a:lnTo>
                  <a:pt x="700" y="1473"/>
                </a:lnTo>
                <a:lnTo>
                  <a:pt x="698" y="1476"/>
                </a:lnTo>
                <a:lnTo>
                  <a:pt x="697" y="1480"/>
                </a:lnTo>
                <a:lnTo>
                  <a:pt x="697" y="1518"/>
                </a:lnTo>
                <a:lnTo>
                  <a:pt x="697" y="1518"/>
                </a:lnTo>
                <a:lnTo>
                  <a:pt x="694" y="1521"/>
                </a:lnTo>
                <a:lnTo>
                  <a:pt x="689" y="1529"/>
                </a:lnTo>
                <a:lnTo>
                  <a:pt x="688" y="1533"/>
                </a:lnTo>
                <a:lnTo>
                  <a:pt x="686" y="1539"/>
                </a:lnTo>
                <a:lnTo>
                  <a:pt x="686" y="1545"/>
                </a:lnTo>
                <a:lnTo>
                  <a:pt x="689" y="1552"/>
                </a:lnTo>
                <a:lnTo>
                  <a:pt x="689" y="1552"/>
                </a:lnTo>
                <a:lnTo>
                  <a:pt x="695" y="1558"/>
                </a:lnTo>
                <a:lnTo>
                  <a:pt x="703" y="1562"/>
                </a:lnTo>
                <a:lnTo>
                  <a:pt x="711" y="1565"/>
                </a:lnTo>
                <a:lnTo>
                  <a:pt x="720" y="1567"/>
                </a:lnTo>
                <a:lnTo>
                  <a:pt x="727" y="1567"/>
                </a:lnTo>
                <a:lnTo>
                  <a:pt x="735" y="1565"/>
                </a:lnTo>
                <a:lnTo>
                  <a:pt x="741" y="1562"/>
                </a:lnTo>
                <a:lnTo>
                  <a:pt x="744" y="1556"/>
                </a:lnTo>
                <a:lnTo>
                  <a:pt x="744" y="1556"/>
                </a:lnTo>
                <a:lnTo>
                  <a:pt x="747" y="1542"/>
                </a:lnTo>
                <a:lnTo>
                  <a:pt x="749" y="1539"/>
                </a:lnTo>
                <a:lnTo>
                  <a:pt x="749" y="1539"/>
                </a:lnTo>
                <a:lnTo>
                  <a:pt x="765" y="1539"/>
                </a:lnTo>
                <a:lnTo>
                  <a:pt x="776" y="1538"/>
                </a:lnTo>
                <a:lnTo>
                  <a:pt x="777" y="1536"/>
                </a:lnTo>
                <a:lnTo>
                  <a:pt x="779" y="1535"/>
                </a:lnTo>
                <a:lnTo>
                  <a:pt x="779" y="1535"/>
                </a:lnTo>
                <a:lnTo>
                  <a:pt x="771" y="1529"/>
                </a:lnTo>
                <a:lnTo>
                  <a:pt x="768" y="1524"/>
                </a:lnTo>
                <a:lnTo>
                  <a:pt x="752" y="1523"/>
                </a:lnTo>
                <a:lnTo>
                  <a:pt x="752" y="1523"/>
                </a:lnTo>
                <a:lnTo>
                  <a:pt x="744" y="1503"/>
                </a:lnTo>
                <a:lnTo>
                  <a:pt x="744" y="1503"/>
                </a:lnTo>
                <a:lnTo>
                  <a:pt x="744" y="1489"/>
                </a:lnTo>
                <a:lnTo>
                  <a:pt x="744" y="1479"/>
                </a:lnTo>
                <a:lnTo>
                  <a:pt x="744" y="1456"/>
                </a:lnTo>
                <a:lnTo>
                  <a:pt x="744" y="1456"/>
                </a:lnTo>
                <a:lnTo>
                  <a:pt x="749" y="1329"/>
                </a:lnTo>
                <a:lnTo>
                  <a:pt x="791" y="1303"/>
                </a:lnTo>
                <a:lnTo>
                  <a:pt x="800" y="1285"/>
                </a:lnTo>
                <a:lnTo>
                  <a:pt x="824" y="1297"/>
                </a:lnTo>
                <a:lnTo>
                  <a:pt x="824" y="1379"/>
                </a:lnTo>
                <a:lnTo>
                  <a:pt x="815" y="1424"/>
                </a:lnTo>
                <a:lnTo>
                  <a:pt x="815" y="1424"/>
                </a:lnTo>
                <a:lnTo>
                  <a:pt x="811" y="1432"/>
                </a:lnTo>
                <a:lnTo>
                  <a:pt x="808" y="1438"/>
                </a:lnTo>
                <a:lnTo>
                  <a:pt x="808" y="1442"/>
                </a:lnTo>
                <a:lnTo>
                  <a:pt x="808" y="1447"/>
                </a:lnTo>
                <a:lnTo>
                  <a:pt x="808" y="1447"/>
                </a:lnTo>
                <a:lnTo>
                  <a:pt x="811" y="1465"/>
                </a:lnTo>
                <a:lnTo>
                  <a:pt x="812" y="1474"/>
                </a:lnTo>
                <a:lnTo>
                  <a:pt x="815" y="1480"/>
                </a:lnTo>
                <a:lnTo>
                  <a:pt x="815" y="1480"/>
                </a:lnTo>
                <a:lnTo>
                  <a:pt x="818" y="1483"/>
                </a:lnTo>
                <a:lnTo>
                  <a:pt x="821" y="1486"/>
                </a:lnTo>
                <a:lnTo>
                  <a:pt x="830" y="1488"/>
                </a:lnTo>
                <a:lnTo>
                  <a:pt x="835" y="1488"/>
                </a:lnTo>
                <a:lnTo>
                  <a:pt x="839" y="1486"/>
                </a:lnTo>
                <a:lnTo>
                  <a:pt x="842" y="1485"/>
                </a:lnTo>
                <a:lnTo>
                  <a:pt x="844" y="1480"/>
                </a:lnTo>
                <a:lnTo>
                  <a:pt x="844" y="1480"/>
                </a:lnTo>
                <a:lnTo>
                  <a:pt x="846" y="1476"/>
                </a:lnTo>
                <a:lnTo>
                  <a:pt x="846" y="1468"/>
                </a:lnTo>
                <a:lnTo>
                  <a:pt x="846" y="1450"/>
                </a:lnTo>
                <a:lnTo>
                  <a:pt x="842" y="1427"/>
                </a:lnTo>
                <a:lnTo>
                  <a:pt x="842" y="1427"/>
                </a:lnTo>
                <a:lnTo>
                  <a:pt x="850" y="1420"/>
                </a:lnTo>
                <a:lnTo>
                  <a:pt x="856" y="1413"/>
                </a:lnTo>
                <a:lnTo>
                  <a:pt x="859" y="1410"/>
                </a:lnTo>
                <a:lnTo>
                  <a:pt x="859" y="1383"/>
                </a:lnTo>
                <a:lnTo>
                  <a:pt x="850" y="1371"/>
                </a:lnTo>
                <a:lnTo>
                  <a:pt x="852" y="1224"/>
                </a:lnTo>
                <a:lnTo>
                  <a:pt x="815" y="942"/>
                </a:lnTo>
                <a:lnTo>
                  <a:pt x="842" y="833"/>
                </a:lnTo>
                <a:lnTo>
                  <a:pt x="842" y="833"/>
                </a:lnTo>
                <a:lnTo>
                  <a:pt x="855" y="773"/>
                </a:lnTo>
                <a:lnTo>
                  <a:pt x="855" y="773"/>
                </a:lnTo>
                <a:lnTo>
                  <a:pt x="858" y="755"/>
                </a:lnTo>
                <a:lnTo>
                  <a:pt x="859" y="746"/>
                </a:lnTo>
                <a:lnTo>
                  <a:pt x="859" y="739"/>
                </a:lnTo>
                <a:lnTo>
                  <a:pt x="859" y="739"/>
                </a:lnTo>
                <a:lnTo>
                  <a:pt x="862" y="728"/>
                </a:lnTo>
                <a:lnTo>
                  <a:pt x="871" y="704"/>
                </a:lnTo>
                <a:lnTo>
                  <a:pt x="903" y="628"/>
                </a:lnTo>
                <a:lnTo>
                  <a:pt x="923" y="584"/>
                </a:lnTo>
                <a:lnTo>
                  <a:pt x="944" y="538"/>
                </a:lnTo>
                <a:lnTo>
                  <a:pt x="964" y="499"/>
                </a:lnTo>
                <a:lnTo>
                  <a:pt x="982" y="465"/>
                </a:lnTo>
                <a:lnTo>
                  <a:pt x="982" y="465"/>
                </a:lnTo>
                <a:lnTo>
                  <a:pt x="999" y="435"/>
                </a:lnTo>
                <a:lnTo>
                  <a:pt x="1015" y="405"/>
                </a:lnTo>
                <a:lnTo>
                  <a:pt x="1044" y="346"/>
                </a:lnTo>
                <a:lnTo>
                  <a:pt x="1065" y="302"/>
                </a:lnTo>
                <a:lnTo>
                  <a:pt x="1073" y="283"/>
                </a:lnTo>
                <a:lnTo>
                  <a:pt x="1058" y="270"/>
                </a:lnTo>
                <a:lnTo>
                  <a:pt x="1049" y="259"/>
                </a:lnTo>
                <a:lnTo>
                  <a:pt x="1049" y="259"/>
                </a:lnTo>
                <a:lnTo>
                  <a:pt x="1037" y="252"/>
                </a:lnTo>
                <a:lnTo>
                  <a:pt x="1027" y="247"/>
                </a:lnTo>
                <a:lnTo>
                  <a:pt x="1017" y="244"/>
                </a:lnTo>
                <a:lnTo>
                  <a:pt x="1017" y="244"/>
                </a:lnTo>
                <a:lnTo>
                  <a:pt x="997" y="239"/>
                </a:lnTo>
                <a:lnTo>
                  <a:pt x="990" y="238"/>
                </a:lnTo>
                <a:lnTo>
                  <a:pt x="985" y="238"/>
                </a:lnTo>
                <a:lnTo>
                  <a:pt x="985" y="238"/>
                </a:lnTo>
                <a:lnTo>
                  <a:pt x="955" y="239"/>
                </a:lnTo>
                <a:lnTo>
                  <a:pt x="927" y="243"/>
                </a:lnTo>
                <a:lnTo>
                  <a:pt x="927" y="243"/>
                </a:lnTo>
                <a:lnTo>
                  <a:pt x="917" y="243"/>
                </a:lnTo>
                <a:lnTo>
                  <a:pt x="903" y="244"/>
                </a:lnTo>
                <a:lnTo>
                  <a:pt x="903" y="244"/>
                </a:lnTo>
                <a:lnTo>
                  <a:pt x="874" y="255"/>
                </a:lnTo>
                <a:lnTo>
                  <a:pt x="874" y="255"/>
                </a:lnTo>
                <a:lnTo>
                  <a:pt x="867" y="259"/>
                </a:lnTo>
                <a:lnTo>
                  <a:pt x="862" y="264"/>
                </a:lnTo>
                <a:lnTo>
                  <a:pt x="862" y="264"/>
                </a:lnTo>
                <a:lnTo>
                  <a:pt x="847" y="288"/>
                </a:lnTo>
                <a:lnTo>
                  <a:pt x="847" y="288"/>
                </a:lnTo>
                <a:lnTo>
                  <a:pt x="833" y="305"/>
                </a:lnTo>
                <a:lnTo>
                  <a:pt x="824" y="318"/>
                </a:lnTo>
                <a:lnTo>
                  <a:pt x="821" y="324"/>
                </a:lnTo>
                <a:lnTo>
                  <a:pt x="820" y="331"/>
                </a:lnTo>
                <a:lnTo>
                  <a:pt x="820" y="331"/>
                </a:lnTo>
                <a:lnTo>
                  <a:pt x="820" y="350"/>
                </a:lnTo>
                <a:lnTo>
                  <a:pt x="818" y="390"/>
                </a:lnTo>
                <a:lnTo>
                  <a:pt x="818" y="390"/>
                </a:lnTo>
                <a:lnTo>
                  <a:pt x="805" y="543"/>
                </a:lnTo>
                <a:lnTo>
                  <a:pt x="805" y="543"/>
                </a:lnTo>
                <a:lnTo>
                  <a:pt x="800" y="655"/>
                </a:lnTo>
                <a:lnTo>
                  <a:pt x="796" y="749"/>
                </a:lnTo>
                <a:lnTo>
                  <a:pt x="785" y="739"/>
                </a:lnTo>
                <a:lnTo>
                  <a:pt x="771" y="722"/>
                </a:lnTo>
                <a:lnTo>
                  <a:pt x="771" y="722"/>
                </a:lnTo>
                <a:lnTo>
                  <a:pt x="773" y="698"/>
                </a:lnTo>
                <a:lnTo>
                  <a:pt x="774" y="679"/>
                </a:lnTo>
                <a:lnTo>
                  <a:pt x="774" y="672"/>
                </a:lnTo>
                <a:lnTo>
                  <a:pt x="773" y="669"/>
                </a:lnTo>
                <a:lnTo>
                  <a:pt x="773" y="669"/>
                </a:lnTo>
                <a:lnTo>
                  <a:pt x="771" y="666"/>
                </a:lnTo>
                <a:lnTo>
                  <a:pt x="767" y="664"/>
                </a:lnTo>
                <a:lnTo>
                  <a:pt x="758" y="660"/>
                </a:lnTo>
                <a:lnTo>
                  <a:pt x="744" y="657"/>
                </a:lnTo>
                <a:lnTo>
                  <a:pt x="676" y="654"/>
                </a:lnTo>
                <a:lnTo>
                  <a:pt x="676" y="654"/>
                </a:lnTo>
                <a:lnTo>
                  <a:pt x="639" y="594"/>
                </a:lnTo>
                <a:lnTo>
                  <a:pt x="615" y="553"/>
                </a:lnTo>
                <a:lnTo>
                  <a:pt x="601" y="534"/>
                </a:lnTo>
                <a:lnTo>
                  <a:pt x="601" y="534"/>
                </a:lnTo>
                <a:lnTo>
                  <a:pt x="571" y="485"/>
                </a:lnTo>
                <a:lnTo>
                  <a:pt x="542" y="441"/>
                </a:lnTo>
                <a:lnTo>
                  <a:pt x="542" y="441"/>
                </a:lnTo>
                <a:lnTo>
                  <a:pt x="523" y="373"/>
                </a:lnTo>
                <a:lnTo>
                  <a:pt x="507" y="326"/>
                </a:lnTo>
                <a:lnTo>
                  <a:pt x="501" y="309"/>
                </a:lnTo>
                <a:lnTo>
                  <a:pt x="498" y="303"/>
                </a:lnTo>
                <a:lnTo>
                  <a:pt x="498" y="303"/>
                </a:lnTo>
                <a:lnTo>
                  <a:pt x="482" y="296"/>
                </a:lnTo>
                <a:lnTo>
                  <a:pt x="448" y="277"/>
                </a:lnTo>
                <a:lnTo>
                  <a:pt x="392" y="247"/>
                </a:lnTo>
                <a:lnTo>
                  <a:pt x="392" y="247"/>
                </a:lnTo>
                <a:lnTo>
                  <a:pt x="321" y="218"/>
                </a:lnTo>
                <a:lnTo>
                  <a:pt x="312" y="211"/>
                </a:lnTo>
                <a:lnTo>
                  <a:pt x="312" y="211"/>
                </a:lnTo>
                <a:lnTo>
                  <a:pt x="309" y="199"/>
                </a:lnTo>
                <a:lnTo>
                  <a:pt x="309" y="199"/>
                </a:lnTo>
                <a:lnTo>
                  <a:pt x="312" y="197"/>
                </a:lnTo>
                <a:lnTo>
                  <a:pt x="318" y="196"/>
                </a:lnTo>
                <a:lnTo>
                  <a:pt x="326" y="192"/>
                </a:lnTo>
                <a:lnTo>
                  <a:pt x="327" y="191"/>
                </a:lnTo>
                <a:lnTo>
                  <a:pt x="329" y="188"/>
                </a:lnTo>
                <a:lnTo>
                  <a:pt x="329" y="188"/>
                </a:lnTo>
                <a:lnTo>
                  <a:pt x="332" y="177"/>
                </a:lnTo>
                <a:lnTo>
                  <a:pt x="332" y="173"/>
                </a:lnTo>
                <a:lnTo>
                  <a:pt x="332" y="168"/>
                </a:lnTo>
                <a:lnTo>
                  <a:pt x="332" y="168"/>
                </a:lnTo>
                <a:lnTo>
                  <a:pt x="330" y="155"/>
                </a:lnTo>
                <a:lnTo>
                  <a:pt x="332" y="142"/>
                </a:lnTo>
                <a:lnTo>
                  <a:pt x="329" y="103"/>
                </a:lnTo>
                <a:lnTo>
                  <a:pt x="327" y="79"/>
                </a:lnTo>
                <a:lnTo>
                  <a:pt x="327" y="79"/>
                </a:lnTo>
                <a:lnTo>
                  <a:pt x="330" y="74"/>
                </a:lnTo>
                <a:lnTo>
                  <a:pt x="338" y="67"/>
                </a:lnTo>
                <a:lnTo>
                  <a:pt x="341" y="61"/>
                </a:lnTo>
                <a:lnTo>
                  <a:pt x="344" y="56"/>
                </a:lnTo>
                <a:lnTo>
                  <a:pt x="345" y="50"/>
                </a:lnTo>
                <a:lnTo>
                  <a:pt x="344" y="47"/>
                </a:lnTo>
                <a:lnTo>
                  <a:pt x="344" y="47"/>
                </a:lnTo>
                <a:lnTo>
                  <a:pt x="341" y="42"/>
                </a:lnTo>
                <a:lnTo>
                  <a:pt x="336" y="41"/>
                </a:lnTo>
                <a:lnTo>
                  <a:pt x="329" y="36"/>
                </a:lnTo>
                <a:lnTo>
                  <a:pt x="319" y="35"/>
                </a:lnTo>
                <a:lnTo>
                  <a:pt x="312" y="35"/>
                </a:lnTo>
                <a:lnTo>
                  <a:pt x="312" y="35"/>
                </a:lnTo>
                <a:lnTo>
                  <a:pt x="295" y="33"/>
                </a:lnTo>
                <a:lnTo>
                  <a:pt x="285" y="32"/>
                </a:lnTo>
                <a:lnTo>
                  <a:pt x="285" y="32"/>
                </a:lnTo>
                <a:lnTo>
                  <a:pt x="269" y="21"/>
                </a:lnTo>
                <a:lnTo>
                  <a:pt x="257" y="13"/>
                </a:lnTo>
                <a:lnTo>
                  <a:pt x="248" y="9"/>
                </a:lnTo>
                <a:lnTo>
                  <a:pt x="248" y="9"/>
                </a:lnTo>
                <a:lnTo>
                  <a:pt x="213" y="0"/>
                </a:lnTo>
                <a:lnTo>
                  <a:pt x="213" y="0"/>
                </a:lnTo>
                <a:close/>
                <a:moveTo>
                  <a:pt x="474" y="553"/>
                </a:moveTo>
                <a:lnTo>
                  <a:pt x="474" y="553"/>
                </a:lnTo>
                <a:lnTo>
                  <a:pt x="494" y="585"/>
                </a:lnTo>
                <a:lnTo>
                  <a:pt x="518" y="622"/>
                </a:lnTo>
                <a:lnTo>
                  <a:pt x="518" y="622"/>
                </a:lnTo>
                <a:lnTo>
                  <a:pt x="550" y="657"/>
                </a:lnTo>
                <a:lnTo>
                  <a:pt x="486" y="657"/>
                </a:lnTo>
                <a:lnTo>
                  <a:pt x="474" y="553"/>
                </a:lnTo>
                <a:close/>
                <a:moveTo>
                  <a:pt x="488" y="669"/>
                </a:moveTo>
                <a:lnTo>
                  <a:pt x="559" y="669"/>
                </a:lnTo>
                <a:lnTo>
                  <a:pt x="597" y="702"/>
                </a:lnTo>
                <a:lnTo>
                  <a:pt x="601" y="714"/>
                </a:lnTo>
                <a:lnTo>
                  <a:pt x="601" y="714"/>
                </a:lnTo>
                <a:lnTo>
                  <a:pt x="585" y="716"/>
                </a:lnTo>
                <a:lnTo>
                  <a:pt x="574" y="717"/>
                </a:lnTo>
                <a:lnTo>
                  <a:pt x="567" y="717"/>
                </a:lnTo>
                <a:lnTo>
                  <a:pt x="567" y="717"/>
                </a:lnTo>
                <a:lnTo>
                  <a:pt x="557" y="716"/>
                </a:lnTo>
                <a:lnTo>
                  <a:pt x="551" y="714"/>
                </a:lnTo>
                <a:lnTo>
                  <a:pt x="547" y="713"/>
                </a:lnTo>
                <a:lnTo>
                  <a:pt x="547" y="713"/>
                </a:lnTo>
                <a:lnTo>
                  <a:pt x="539" y="710"/>
                </a:lnTo>
                <a:lnTo>
                  <a:pt x="524" y="707"/>
                </a:lnTo>
                <a:lnTo>
                  <a:pt x="506" y="705"/>
                </a:lnTo>
                <a:lnTo>
                  <a:pt x="488" y="669"/>
                </a:lnTo>
                <a:close/>
                <a:moveTo>
                  <a:pt x="677" y="663"/>
                </a:moveTo>
                <a:lnTo>
                  <a:pt x="747" y="666"/>
                </a:lnTo>
                <a:lnTo>
                  <a:pt x="759" y="678"/>
                </a:lnTo>
                <a:lnTo>
                  <a:pt x="759" y="710"/>
                </a:lnTo>
                <a:lnTo>
                  <a:pt x="739" y="710"/>
                </a:lnTo>
                <a:lnTo>
                  <a:pt x="739" y="710"/>
                </a:lnTo>
                <a:lnTo>
                  <a:pt x="738" y="705"/>
                </a:lnTo>
                <a:lnTo>
                  <a:pt x="735" y="701"/>
                </a:lnTo>
                <a:lnTo>
                  <a:pt x="729" y="695"/>
                </a:lnTo>
                <a:lnTo>
                  <a:pt x="729" y="695"/>
                </a:lnTo>
                <a:lnTo>
                  <a:pt x="720" y="692"/>
                </a:lnTo>
                <a:lnTo>
                  <a:pt x="708" y="688"/>
                </a:lnTo>
                <a:lnTo>
                  <a:pt x="695" y="688"/>
                </a:lnTo>
                <a:lnTo>
                  <a:pt x="685" y="688"/>
                </a:lnTo>
                <a:lnTo>
                  <a:pt x="685" y="681"/>
                </a:lnTo>
                <a:lnTo>
                  <a:pt x="677" y="663"/>
                </a:lnTo>
                <a:close/>
                <a:moveTo>
                  <a:pt x="189" y="1168"/>
                </a:moveTo>
                <a:lnTo>
                  <a:pt x="177" y="1295"/>
                </a:lnTo>
                <a:lnTo>
                  <a:pt x="159" y="1288"/>
                </a:lnTo>
                <a:lnTo>
                  <a:pt x="159" y="1288"/>
                </a:lnTo>
                <a:lnTo>
                  <a:pt x="160" y="1266"/>
                </a:lnTo>
                <a:lnTo>
                  <a:pt x="159" y="1244"/>
                </a:lnTo>
                <a:lnTo>
                  <a:pt x="159" y="1244"/>
                </a:lnTo>
                <a:lnTo>
                  <a:pt x="160" y="1230"/>
                </a:lnTo>
                <a:lnTo>
                  <a:pt x="165" y="1204"/>
                </a:lnTo>
                <a:lnTo>
                  <a:pt x="171" y="1168"/>
                </a:lnTo>
                <a:lnTo>
                  <a:pt x="189" y="1168"/>
                </a:lnTo>
                <a:close/>
                <a:moveTo>
                  <a:pt x="157" y="1315"/>
                </a:moveTo>
                <a:lnTo>
                  <a:pt x="174" y="1319"/>
                </a:lnTo>
                <a:lnTo>
                  <a:pt x="174" y="1319"/>
                </a:lnTo>
                <a:lnTo>
                  <a:pt x="174" y="1335"/>
                </a:lnTo>
                <a:lnTo>
                  <a:pt x="174" y="1345"/>
                </a:lnTo>
                <a:lnTo>
                  <a:pt x="175" y="1350"/>
                </a:lnTo>
                <a:lnTo>
                  <a:pt x="177" y="1351"/>
                </a:lnTo>
                <a:lnTo>
                  <a:pt x="177" y="1351"/>
                </a:lnTo>
                <a:lnTo>
                  <a:pt x="192" y="1356"/>
                </a:lnTo>
                <a:lnTo>
                  <a:pt x="204" y="1359"/>
                </a:lnTo>
                <a:lnTo>
                  <a:pt x="174" y="1392"/>
                </a:lnTo>
                <a:lnTo>
                  <a:pt x="150" y="1410"/>
                </a:lnTo>
                <a:lnTo>
                  <a:pt x="159" y="1341"/>
                </a:lnTo>
                <a:lnTo>
                  <a:pt x="157" y="13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9106CCC3-A45C-4E05-8EFA-C7C5F6907665}"/>
              </a:ext>
            </a:extLst>
          </p:cNvPr>
          <p:cNvSpPr>
            <a:spLocks noEditPoints="1"/>
          </p:cNvSpPr>
          <p:nvPr/>
        </p:nvSpPr>
        <p:spPr bwMode="auto">
          <a:xfrm>
            <a:off x="4319749" y="4713836"/>
            <a:ext cx="1418900" cy="1515692"/>
          </a:xfrm>
          <a:custGeom>
            <a:avLst/>
            <a:gdLst>
              <a:gd name="T0" fmla="*/ 176 w 1334"/>
              <a:gd name="T1" fmla="*/ 0 h 1425"/>
              <a:gd name="T2" fmla="*/ 67 w 1334"/>
              <a:gd name="T3" fmla="*/ 68 h 1425"/>
              <a:gd name="T4" fmla="*/ 81 w 1334"/>
              <a:gd name="T5" fmla="*/ 136 h 1425"/>
              <a:gd name="T6" fmla="*/ 94 w 1334"/>
              <a:gd name="T7" fmla="*/ 177 h 1425"/>
              <a:gd name="T8" fmla="*/ 55 w 1334"/>
              <a:gd name="T9" fmla="*/ 270 h 1425"/>
              <a:gd name="T10" fmla="*/ 28 w 1334"/>
              <a:gd name="T11" fmla="*/ 710 h 1425"/>
              <a:gd name="T12" fmla="*/ 0 w 1334"/>
              <a:gd name="T13" fmla="*/ 1341 h 1425"/>
              <a:gd name="T14" fmla="*/ 31 w 1334"/>
              <a:gd name="T15" fmla="*/ 1410 h 1425"/>
              <a:gd name="T16" fmla="*/ 232 w 1334"/>
              <a:gd name="T17" fmla="*/ 1400 h 1425"/>
              <a:gd name="T18" fmla="*/ 257 w 1334"/>
              <a:gd name="T19" fmla="*/ 1363 h 1425"/>
              <a:gd name="T20" fmla="*/ 294 w 1334"/>
              <a:gd name="T21" fmla="*/ 1099 h 1425"/>
              <a:gd name="T22" fmla="*/ 394 w 1334"/>
              <a:gd name="T23" fmla="*/ 1380 h 1425"/>
              <a:gd name="T24" fmla="*/ 473 w 1334"/>
              <a:gd name="T25" fmla="*/ 1403 h 1425"/>
              <a:gd name="T26" fmla="*/ 528 w 1334"/>
              <a:gd name="T27" fmla="*/ 1416 h 1425"/>
              <a:gd name="T28" fmla="*/ 613 w 1334"/>
              <a:gd name="T29" fmla="*/ 1369 h 1425"/>
              <a:gd name="T30" fmla="*/ 629 w 1334"/>
              <a:gd name="T31" fmla="*/ 1336 h 1425"/>
              <a:gd name="T32" fmla="*/ 625 w 1334"/>
              <a:gd name="T33" fmla="*/ 1318 h 1425"/>
              <a:gd name="T34" fmla="*/ 1045 w 1334"/>
              <a:gd name="T35" fmla="*/ 1321 h 1425"/>
              <a:gd name="T36" fmla="*/ 1002 w 1334"/>
              <a:gd name="T37" fmla="*/ 1374 h 1425"/>
              <a:gd name="T38" fmla="*/ 1045 w 1334"/>
              <a:gd name="T39" fmla="*/ 1404 h 1425"/>
              <a:gd name="T40" fmla="*/ 1062 w 1334"/>
              <a:gd name="T41" fmla="*/ 1350 h 1425"/>
              <a:gd name="T42" fmla="*/ 1106 w 1334"/>
              <a:gd name="T43" fmla="*/ 1292 h 1425"/>
              <a:gd name="T44" fmla="*/ 1084 w 1334"/>
              <a:gd name="T45" fmla="*/ 1350 h 1425"/>
              <a:gd name="T46" fmla="*/ 1134 w 1334"/>
              <a:gd name="T47" fmla="*/ 1342 h 1425"/>
              <a:gd name="T48" fmla="*/ 1128 w 1334"/>
              <a:gd name="T49" fmla="*/ 1293 h 1425"/>
              <a:gd name="T50" fmla="*/ 1059 w 1334"/>
              <a:gd name="T51" fmla="*/ 614 h 1425"/>
              <a:gd name="T52" fmla="*/ 1112 w 1334"/>
              <a:gd name="T53" fmla="*/ 666 h 1425"/>
              <a:gd name="T54" fmla="*/ 1127 w 1334"/>
              <a:gd name="T55" fmla="*/ 634 h 1425"/>
              <a:gd name="T56" fmla="*/ 1098 w 1334"/>
              <a:gd name="T57" fmla="*/ 568 h 1425"/>
              <a:gd name="T58" fmla="*/ 1262 w 1334"/>
              <a:gd name="T59" fmla="*/ 418 h 1425"/>
              <a:gd name="T60" fmla="*/ 1324 w 1334"/>
              <a:gd name="T61" fmla="*/ 327 h 1425"/>
              <a:gd name="T62" fmla="*/ 1283 w 1334"/>
              <a:gd name="T63" fmla="*/ 300 h 1425"/>
              <a:gd name="T64" fmla="*/ 1224 w 1334"/>
              <a:gd name="T65" fmla="*/ 314 h 1425"/>
              <a:gd name="T66" fmla="*/ 1192 w 1334"/>
              <a:gd name="T67" fmla="*/ 314 h 1425"/>
              <a:gd name="T68" fmla="*/ 1040 w 1334"/>
              <a:gd name="T69" fmla="*/ 541 h 1425"/>
              <a:gd name="T70" fmla="*/ 921 w 1334"/>
              <a:gd name="T71" fmla="*/ 565 h 1425"/>
              <a:gd name="T72" fmla="*/ 869 w 1334"/>
              <a:gd name="T73" fmla="*/ 562 h 1425"/>
              <a:gd name="T74" fmla="*/ 767 w 1334"/>
              <a:gd name="T75" fmla="*/ 582 h 1425"/>
              <a:gd name="T76" fmla="*/ 699 w 1334"/>
              <a:gd name="T77" fmla="*/ 608 h 1425"/>
              <a:gd name="T78" fmla="*/ 542 w 1334"/>
              <a:gd name="T79" fmla="*/ 587 h 1425"/>
              <a:gd name="T80" fmla="*/ 426 w 1334"/>
              <a:gd name="T81" fmla="*/ 500 h 1425"/>
              <a:gd name="T82" fmla="*/ 310 w 1334"/>
              <a:gd name="T83" fmla="*/ 362 h 1425"/>
              <a:gd name="T84" fmla="*/ 252 w 1334"/>
              <a:gd name="T85" fmla="*/ 226 h 1425"/>
              <a:gd name="T86" fmla="*/ 275 w 1334"/>
              <a:gd name="T87" fmla="*/ 173 h 1425"/>
              <a:gd name="T88" fmla="*/ 267 w 1334"/>
              <a:gd name="T89" fmla="*/ 130 h 1425"/>
              <a:gd name="T90" fmla="*/ 331 w 1334"/>
              <a:gd name="T91" fmla="*/ 86 h 1425"/>
              <a:gd name="T92" fmla="*/ 284 w 1334"/>
              <a:gd name="T93" fmla="*/ 553 h 1425"/>
              <a:gd name="T94" fmla="*/ 390 w 1334"/>
              <a:gd name="T95" fmla="*/ 620 h 1425"/>
              <a:gd name="T96" fmla="*/ 429 w 1334"/>
              <a:gd name="T97" fmla="*/ 659 h 1425"/>
              <a:gd name="T98" fmla="*/ 455 w 1334"/>
              <a:gd name="T99" fmla="*/ 744 h 1425"/>
              <a:gd name="T100" fmla="*/ 516 w 1334"/>
              <a:gd name="T101" fmla="*/ 1190 h 1425"/>
              <a:gd name="T102" fmla="*/ 523 w 1334"/>
              <a:gd name="T103" fmla="*/ 1227 h 1425"/>
              <a:gd name="T104" fmla="*/ 513 w 1334"/>
              <a:gd name="T105" fmla="*/ 1328 h 1425"/>
              <a:gd name="T106" fmla="*/ 451 w 1334"/>
              <a:gd name="T107" fmla="*/ 1162 h 1425"/>
              <a:gd name="T108" fmla="*/ 304 w 1334"/>
              <a:gd name="T109" fmla="*/ 801 h 1425"/>
              <a:gd name="T110" fmla="*/ 285 w 1334"/>
              <a:gd name="T111" fmla="*/ 608 h 1425"/>
              <a:gd name="T112" fmla="*/ 587 w 1334"/>
              <a:gd name="T113" fmla="*/ 1254 h 1425"/>
              <a:gd name="T114" fmla="*/ 586 w 1334"/>
              <a:gd name="T115" fmla="*/ 1307 h 1425"/>
              <a:gd name="T116" fmla="*/ 557 w 1334"/>
              <a:gd name="T117" fmla="*/ 1334 h 14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34" h="1425">
                <a:moveTo>
                  <a:pt x="257" y="62"/>
                </a:moveTo>
                <a:lnTo>
                  <a:pt x="257" y="62"/>
                </a:lnTo>
                <a:lnTo>
                  <a:pt x="229" y="33"/>
                </a:lnTo>
                <a:lnTo>
                  <a:pt x="208" y="12"/>
                </a:lnTo>
                <a:lnTo>
                  <a:pt x="199" y="4"/>
                </a:lnTo>
                <a:lnTo>
                  <a:pt x="191" y="1"/>
                </a:lnTo>
                <a:lnTo>
                  <a:pt x="191" y="1"/>
                </a:lnTo>
                <a:lnTo>
                  <a:pt x="185" y="0"/>
                </a:lnTo>
                <a:lnTo>
                  <a:pt x="176" y="0"/>
                </a:lnTo>
                <a:lnTo>
                  <a:pt x="153" y="1"/>
                </a:lnTo>
                <a:lnTo>
                  <a:pt x="141" y="4"/>
                </a:lnTo>
                <a:lnTo>
                  <a:pt x="129" y="9"/>
                </a:lnTo>
                <a:lnTo>
                  <a:pt x="119" y="13"/>
                </a:lnTo>
                <a:lnTo>
                  <a:pt x="109" y="19"/>
                </a:lnTo>
                <a:lnTo>
                  <a:pt x="109" y="19"/>
                </a:lnTo>
                <a:lnTo>
                  <a:pt x="93" y="35"/>
                </a:lnTo>
                <a:lnTo>
                  <a:pt x="78" y="53"/>
                </a:lnTo>
                <a:lnTo>
                  <a:pt x="67" y="68"/>
                </a:lnTo>
                <a:lnTo>
                  <a:pt x="64" y="72"/>
                </a:lnTo>
                <a:lnTo>
                  <a:pt x="64" y="76"/>
                </a:lnTo>
                <a:lnTo>
                  <a:pt x="64" y="76"/>
                </a:lnTo>
                <a:lnTo>
                  <a:pt x="69" y="92"/>
                </a:lnTo>
                <a:lnTo>
                  <a:pt x="73" y="106"/>
                </a:lnTo>
                <a:lnTo>
                  <a:pt x="73" y="106"/>
                </a:lnTo>
                <a:lnTo>
                  <a:pt x="78" y="123"/>
                </a:lnTo>
                <a:lnTo>
                  <a:pt x="81" y="136"/>
                </a:lnTo>
                <a:lnTo>
                  <a:pt x="81" y="136"/>
                </a:lnTo>
                <a:lnTo>
                  <a:pt x="94" y="142"/>
                </a:lnTo>
                <a:lnTo>
                  <a:pt x="94" y="142"/>
                </a:lnTo>
                <a:lnTo>
                  <a:pt x="97" y="142"/>
                </a:lnTo>
                <a:lnTo>
                  <a:pt x="99" y="145"/>
                </a:lnTo>
                <a:lnTo>
                  <a:pt x="100" y="153"/>
                </a:lnTo>
                <a:lnTo>
                  <a:pt x="100" y="162"/>
                </a:lnTo>
                <a:lnTo>
                  <a:pt x="97" y="171"/>
                </a:lnTo>
                <a:lnTo>
                  <a:pt x="97" y="171"/>
                </a:lnTo>
                <a:lnTo>
                  <a:pt x="94" y="177"/>
                </a:lnTo>
                <a:lnTo>
                  <a:pt x="96" y="182"/>
                </a:lnTo>
                <a:lnTo>
                  <a:pt x="97" y="185"/>
                </a:lnTo>
                <a:lnTo>
                  <a:pt x="99" y="185"/>
                </a:lnTo>
                <a:lnTo>
                  <a:pt x="99" y="185"/>
                </a:lnTo>
                <a:lnTo>
                  <a:pt x="87" y="200"/>
                </a:lnTo>
                <a:lnTo>
                  <a:pt x="76" y="218"/>
                </a:lnTo>
                <a:lnTo>
                  <a:pt x="66" y="241"/>
                </a:lnTo>
                <a:lnTo>
                  <a:pt x="66" y="241"/>
                </a:lnTo>
                <a:lnTo>
                  <a:pt x="55" y="270"/>
                </a:lnTo>
                <a:lnTo>
                  <a:pt x="44" y="302"/>
                </a:lnTo>
                <a:lnTo>
                  <a:pt x="31" y="355"/>
                </a:lnTo>
                <a:lnTo>
                  <a:pt x="31" y="355"/>
                </a:lnTo>
                <a:lnTo>
                  <a:pt x="28" y="371"/>
                </a:lnTo>
                <a:lnTo>
                  <a:pt x="26" y="403"/>
                </a:lnTo>
                <a:lnTo>
                  <a:pt x="25" y="488"/>
                </a:lnTo>
                <a:lnTo>
                  <a:pt x="25" y="622"/>
                </a:lnTo>
                <a:lnTo>
                  <a:pt x="25" y="622"/>
                </a:lnTo>
                <a:lnTo>
                  <a:pt x="28" y="710"/>
                </a:lnTo>
                <a:lnTo>
                  <a:pt x="32" y="782"/>
                </a:lnTo>
                <a:lnTo>
                  <a:pt x="32" y="782"/>
                </a:lnTo>
                <a:lnTo>
                  <a:pt x="34" y="785"/>
                </a:lnTo>
                <a:lnTo>
                  <a:pt x="37" y="788"/>
                </a:lnTo>
                <a:lnTo>
                  <a:pt x="49" y="799"/>
                </a:lnTo>
                <a:lnTo>
                  <a:pt x="66" y="814"/>
                </a:lnTo>
                <a:lnTo>
                  <a:pt x="78" y="984"/>
                </a:lnTo>
                <a:lnTo>
                  <a:pt x="25" y="1224"/>
                </a:lnTo>
                <a:lnTo>
                  <a:pt x="0" y="1341"/>
                </a:lnTo>
                <a:lnTo>
                  <a:pt x="12" y="1363"/>
                </a:lnTo>
                <a:lnTo>
                  <a:pt x="12" y="1363"/>
                </a:lnTo>
                <a:lnTo>
                  <a:pt x="11" y="1381"/>
                </a:lnTo>
                <a:lnTo>
                  <a:pt x="12" y="1395"/>
                </a:lnTo>
                <a:lnTo>
                  <a:pt x="14" y="1406"/>
                </a:lnTo>
                <a:lnTo>
                  <a:pt x="14" y="1406"/>
                </a:lnTo>
                <a:lnTo>
                  <a:pt x="15" y="1407"/>
                </a:lnTo>
                <a:lnTo>
                  <a:pt x="20" y="1409"/>
                </a:lnTo>
                <a:lnTo>
                  <a:pt x="31" y="1410"/>
                </a:lnTo>
                <a:lnTo>
                  <a:pt x="64" y="1412"/>
                </a:lnTo>
                <a:lnTo>
                  <a:pt x="111" y="1413"/>
                </a:lnTo>
                <a:lnTo>
                  <a:pt x="111" y="1413"/>
                </a:lnTo>
                <a:lnTo>
                  <a:pt x="128" y="1413"/>
                </a:lnTo>
                <a:lnTo>
                  <a:pt x="166" y="1412"/>
                </a:lnTo>
                <a:lnTo>
                  <a:pt x="187" y="1409"/>
                </a:lnTo>
                <a:lnTo>
                  <a:pt x="208" y="1407"/>
                </a:lnTo>
                <a:lnTo>
                  <a:pt x="225" y="1403"/>
                </a:lnTo>
                <a:lnTo>
                  <a:pt x="232" y="1400"/>
                </a:lnTo>
                <a:lnTo>
                  <a:pt x="237" y="1398"/>
                </a:lnTo>
                <a:lnTo>
                  <a:pt x="237" y="1398"/>
                </a:lnTo>
                <a:lnTo>
                  <a:pt x="252" y="1386"/>
                </a:lnTo>
                <a:lnTo>
                  <a:pt x="257" y="1381"/>
                </a:lnTo>
                <a:lnTo>
                  <a:pt x="261" y="1378"/>
                </a:lnTo>
                <a:lnTo>
                  <a:pt x="263" y="1374"/>
                </a:lnTo>
                <a:lnTo>
                  <a:pt x="263" y="1371"/>
                </a:lnTo>
                <a:lnTo>
                  <a:pt x="261" y="1366"/>
                </a:lnTo>
                <a:lnTo>
                  <a:pt x="257" y="1363"/>
                </a:lnTo>
                <a:lnTo>
                  <a:pt x="257" y="1363"/>
                </a:lnTo>
                <a:lnTo>
                  <a:pt x="249" y="1360"/>
                </a:lnTo>
                <a:lnTo>
                  <a:pt x="234" y="1354"/>
                </a:lnTo>
                <a:lnTo>
                  <a:pt x="196" y="1341"/>
                </a:lnTo>
                <a:lnTo>
                  <a:pt x="144" y="1324"/>
                </a:lnTo>
                <a:lnTo>
                  <a:pt x="164" y="1310"/>
                </a:lnTo>
                <a:lnTo>
                  <a:pt x="164" y="1204"/>
                </a:lnTo>
                <a:lnTo>
                  <a:pt x="210" y="995"/>
                </a:lnTo>
                <a:lnTo>
                  <a:pt x="294" y="1099"/>
                </a:lnTo>
                <a:lnTo>
                  <a:pt x="366" y="1330"/>
                </a:lnTo>
                <a:lnTo>
                  <a:pt x="378" y="1334"/>
                </a:lnTo>
                <a:lnTo>
                  <a:pt x="378" y="1334"/>
                </a:lnTo>
                <a:lnTo>
                  <a:pt x="378" y="1341"/>
                </a:lnTo>
                <a:lnTo>
                  <a:pt x="381" y="1354"/>
                </a:lnTo>
                <a:lnTo>
                  <a:pt x="384" y="1363"/>
                </a:lnTo>
                <a:lnTo>
                  <a:pt x="387" y="1371"/>
                </a:lnTo>
                <a:lnTo>
                  <a:pt x="390" y="1375"/>
                </a:lnTo>
                <a:lnTo>
                  <a:pt x="394" y="1380"/>
                </a:lnTo>
                <a:lnTo>
                  <a:pt x="394" y="1380"/>
                </a:lnTo>
                <a:lnTo>
                  <a:pt x="402" y="1381"/>
                </a:lnTo>
                <a:lnTo>
                  <a:pt x="411" y="1381"/>
                </a:lnTo>
                <a:lnTo>
                  <a:pt x="432" y="1380"/>
                </a:lnTo>
                <a:lnTo>
                  <a:pt x="458" y="1375"/>
                </a:lnTo>
                <a:lnTo>
                  <a:pt x="458" y="1375"/>
                </a:lnTo>
                <a:lnTo>
                  <a:pt x="463" y="1384"/>
                </a:lnTo>
                <a:lnTo>
                  <a:pt x="467" y="1392"/>
                </a:lnTo>
                <a:lnTo>
                  <a:pt x="473" y="1403"/>
                </a:lnTo>
                <a:lnTo>
                  <a:pt x="481" y="1412"/>
                </a:lnTo>
                <a:lnTo>
                  <a:pt x="490" y="1419"/>
                </a:lnTo>
                <a:lnTo>
                  <a:pt x="501" y="1424"/>
                </a:lnTo>
                <a:lnTo>
                  <a:pt x="507" y="1425"/>
                </a:lnTo>
                <a:lnTo>
                  <a:pt x="511" y="1425"/>
                </a:lnTo>
                <a:lnTo>
                  <a:pt x="511" y="1425"/>
                </a:lnTo>
                <a:lnTo>
                  <a:pt x="517" y="1424"/>
                </a:lnTo>
                <a:lnTo>
                  <a:pt x="520" y="1422"/>
                </a:lnTo>
                <a:lnTo>
                  <a:pt x="528" y="1416"/>
                </a:lnTo>
                <a:lnTo>
                  <a:pt x="532" y="1407"/>
                </a:lnTo>
                <a:lnTo>
                  <a:pt x="535" y="1400"/>
                </a:lnTo>
                <a:lnTo>
                  <a:pt x="537" y="1391"/>
                </a:lnTo>
                <a:lnTo>
                  <a:pt x="537" y="1383"/>
                </a:lnTo>
                <a:lnTo>
                  <a:pt x="537" y="1375"/>
                </a:lnTo>
                <a:lnTo>
                  <a:pt x="570" y="1363"/>
                </a:lnTo>
                <a:lnTo>
                  <a:pt x="570" y="1363"/>
                </a:lnTo>
                <a:lnTo>
                  <a:pt x="613" y="1369"/>
                </a:lnTo>
                <a:lnTo>
                  <a:pt x="613" y="1369"/>
                </a:lnTo>
                <a:lnTo>
                  <a:pt x="619" y="1369"/>
                </a:lnTo>
                <a:lnTo>
                  <a:pt x="623" y="1366"/>
                </a:lnTo>
                <a:lnTo>
                  <a:pt x="626" y="1362"/>
                </a:lnTo>
                <a:lnTo>
                  <a:pt x="629" y="1357"/>
                </a:lnTo>
                <a:lnTo>
                  <a:pt x="631" y="1351"/>
                </a:lnTo>
                <a:lnTo>
                  <a:pt x="633" y="1345"/>
                </a:lnTo>
                <a:lnTo>
                  <a:pt x="631" y="1341"/>
                </a:lnTo>
                <a:lnTo>
                  <a:pt x="629" y="1336"/>
                </a:lnTo>
                <a:lnTo>
                  <a:pt x="629" y="1336"/>
                </a:lnTo>
                <a:lnTo>
                  <a:pt x="626" y="1334"/>
                </a:lnTo>
                <a:lnTo>
                  <a:pt x="623" y="1333"/>
                </a:lnTo>
                <a:lnTo>
                  <a:pt x="617" y="1330"/>
                </a:lnTo>
                <a:lnTo>
                  <a:pt x="616" y="1330"/>
                </a:lnTo>
                <a:lnTo>
                  <a:pt x="614" y="1328"/>
                </a:lnTo>
                <a:lnTo>
                  <a:pt x="617" y="1325"/>
                </a:lnTo>
                <a:lnTo>
                  <a:pt x="622" y="1321"/>
                </a:lnTo>
                <a:lnTo>
                  <a:pt x="622" y="1321"/>
                </a:lnTo>
                <a:lnTo>
                  <a:pt x="625" y="1318"/>
                </a:lnTo>
                <a:lnTo>
                  <a:pt x="628" y="1313"/>
                </a:lnTo>
                <a:lnTo>
                  <a:pt x="631" y="1304"/>
                </a:lnTo>
                <a:lnTo>
                  <a:pt x="633" y="1295"/>
                </a:lnTo>
                <a:lnTo>
                  <a:pt x="634" y="1283"/>
                </a:lnTo>
                <a:lnTo>
                  <a:pt x="633" y="1265"/>
                </a:lnTo>
                <a:lnTo>
                  <a:pt x="633" y="1257"/>
                </a:lnTo>
                <a:lnTo>
                  <a:pt x="1019" y="1237"/>
                </a:lnTo>
                <a:lnTo>
                  <a:pt x="1034" y="1219"/>
                </a:lnTo>
                <a:lnTo>
                  <a:pt x="1045" y="1321"/>
                </a:lnTo>
                <a:lnTo>
                  <a:pt x="1039" y="1337"/>
                </a:lnTo>
                <a:lnTo>
                  <a:pt x="1039" y="1337"/>
                </a:lnTo>
                <a:lnTo>
                  <a:pt x="1033" y="1339"/>
                </a:lnTo>
                <a:lnTo>
                  <a:pt x="1027" y="1341"/>
                </a:lnTo>
                <a:lnTo>
                  <a:pt x="1021" y="1344"/>
                </a:lnTo>
                <a:lnTo>
                  <a:pt x="1015" y="1348"/>
                </a:lnTo>
                <a:lnTo>
                  <a:pt x="1008" y="1354"/>
                </a:lnTo>
                <a:lnTo>
                  <a:pt x="1004" y="1363"/>
                </a:lnTo>
                <a:lnTo>
                  <a:pt x="1002" y="1374"/>
                </a:lnTo>
                <a:lnTo>
                  <a:pt x="1002" y="1374"/>
                </a:lnTo>
                <a:lnTo>
                  <a:pt x="1004" y="1380"/>
                </a:lnTo>
                <a:lnTo>
                  <a:pt x="1004" y="1384"/>
                </a:lnTo>
                <a:lnTo>
                  <a:pt x="1007" y="1389"/>
                </a:lnTo>
                <a:lnTo>
                  <a:pt x="1010" y="1394"/>
                </a:lnTo>
                <a:lnTo>
                  <a:pt x="1016" y="1400"/>
                </a:lnTo>
                <a:lnTo>
                  <a:pt x="1025" y="1403"/>
                </a:lnTo>
                <a:lnTo>
                  <a:pt x="1034" y="1404"/>
                </a:lnTo>
                <a:lnTo>
                  <a:pt x="1045" y="1404"/>
                </a:lnTo>
                <a:lnTo>
                  <a:pt x="1052" y="1401"/>
                </a:lnTo>
                <a:lnTo>
                  <a:pt x="1060" y="1395"/>
                </a:lnTo>
                <a:lnTo>
                  <a:pt x="1060" y="1395"/>
                </a:lnTo>
                <a:lnTo>
                  <a:pt x="1065" y="1389"/>
                </a:lnTo>
                <a:lnTo>
                  <a:pt x="1068" y="1381"/>
                </a:lnTo>
                <a:lnTo>
                  <a:pt x="1068" y="1374"/>
                </a:lnTo>
                <a:lnTo>
                  <a:pt x="1068" y="1366"/>
                </a:lnTo>
                <a:lnTo>
                  <a:pt x="1065" y="1354"/>
                </a:lnTo>
                <a:lnTo>
                  <a:pt x="1062" y="1350"/>
                </a:lnTo>
                <a:lnTo>
                  <a:pt x="1062" y="1342"/>
                </a:lnTo>
                <a:lnTo>
                  <a:pt x="1062" y="1327"/>
                </a:lnTo>
                <a:lnTo>
                  <a:pt x="1062" y="1316"/>
                </a:lnTo>
                <a:lnTo>
                  <a:pt x="1062" y="1216"/>
                </a:lnTo>
                <a:lnTo>
                  <a:pt x="1081" y="1199"/>
                </a:lnTo>
                <a:lnTo>
                  <a:pt x="1110" y="1199"/>
                </a:lnTo>
                <a:lnTo>
                  <a:pt x="1118" y="1283"/>
                </a:lnTo>
                <a:lnTo>
                  <a:pt x="1106" y="1292"/>
                </a:lnTo>
                <a:lnTo>
                  <a:pt x="1106" y="1292"/>
                </a:lnTo>
                <a:lnTo>
                  <a:pt x="1101" y="1297"/>
                </a:lnTo>
                <a:lnTo>
                  <a:pt x="1090" y="1306"/>
                </a:lnTo>
                <a:lnTo>
                  <a:pt x="1084" y="1312"/>
                </a:lnTo>
                <a:lnTo>
                  <a:pt x="1081" y="1321"/>
                </a:lnTo>
                <a:lnTo>
                  <a:pt x="1078" y="1330"/>
                </a:lnTo>
                <a:lnTo>
                  <a:pt x="1080" y="1341"/>
                </a:lnTo>
                <a:lnTo>
                  <a:pt x="1080" y="1341"/>
                </a:lnTo>
                <a:lnTo>
                  <a:pt x="1081" y="1345"/>
                </a:lnTo>
                <a:lnTo>
                  <a:pt x="1084" y="1350"/>
                </a:lnTo>
                <a:lnTo>
                  <a:pt x="1087" y="1353"/>
                </a:lnTo>
                <a:lnTo>
                  <a:pt x="1090" y="1356"/>
                </a:lnTo>
                <a:lnTo>
                  <a:pt x="1099" y="1360"/>
                </a:lnTo>
                <a:lnTo>
                  <a:pt x="1109" y="1360"/>
                </a:lnTo>
                <a:lnTo>
                  <a:pt x="1116" y="1359"/>
                </a:lnTo>
                <a:lnTo>
                  <a:pt x="1125" y="1356"/>
                </a:lnTo>
                <a:lnTo>
                  <a:pt x="1131" y="1350"/>
                </a:lnTo>
                <a:lnTo>
                  <a:pt x="1134" y="1342"/>
                </a:lnTo>
                <a:lnTo>
                  <a:pt x="1134" y="1342"/>
                </a:lnTo>
                <a:lnTo>
                  <a:pt x="1136" y="1334"/>
                </a:lnTo>
                <a:lnTo>
                  <a:pt x="1136" y="1327"/>
                </a:lnTo>
                <a:lnTo>
                  <a:pt x="1134" y="1321"/>
                </a:lnTo>
                <a:lnTo>
                  <a:pt x="1133" y="1315"/>
                </a:lnTo>
                <a:lnTo>
                  <a:pt x="1128" y="1307"/>
                </a:lnTo>
                <a:lnTo>
                  <a:pt x="1125" y="1303"/>
                </a:lnTo>
                <a:lnTo>
                  <a:pt x="1125" y="1303"/>
                </a:lnTo>
                <a:lnTo>
                  <a:pt x="1125" y="1300"/>
                </a:lnTo>
                <a:lnTo>
                  <a:pt x="1128" y="1293"/>
                </a:lnTo>
                <a:lnTo>
                  <a:pt x="1131" y="1284"/>
                </a:lnTo>
                <a:lnTo>
                  <a:pt x="1131" y="1284"/>
                </a:lnTo>
                <a:lnTo>
                  <a:pt x="1134" y="1274"/>
                </a:lnTo>
                <a:lnTo>
                  <a:pt x="1136" y="1265"/>
                </a:lnTo>
                <a:lnTo>
                  <a:pt x="1137" y="1257"/>
                </a:lnTo>
                <a:lnTo>
                  <a:pt x="1137" y="1168"/>
                </a:lnTo>
                <a:lnTo>
                  <a:pt x="1086" y="1096"/>
                </a:lnTo>
                <a:lnTo>
                  <a:pt x="1093" y="794"/>
                </a:lnTo>
                <a:lnTo>
                  <a:pt x="1059" y="614"/>
                </a:lnTo>
                <a:lnTo>
                  <a:pt x="1059" y="614"/>
                </a:lnTo>
                <a:lnTo>
                  <a:pt x="1068" y="617"/>
                </a:lnTo>
                <a:lnTo>
                  <a:pt x="1074" y="622"/>
                </a:lnTo>
                <a:lnTo>
                  <a:pt x="1080" y="626"/>
                </a:lnTo>
                <a:lnTo>
                  <a:pt x="1080" y="626"/>
                </a:lnTo>
                <a:lnTo>
                  <a:pt x="1095" y="647"/>
                </a:lnTo>
                <a:lnTo>
                  <a:pt x="1104" y="659"/>
                </a:lnTo>
                <a:lnTo>
                  <a:pt x="1112" y="666"/>
                </a:lnTo>
                <a:lnTo>
                  <a:pt x="1112" y="666"/>
                </a:lnTo>
                <a:lnTo>
                  <a:pt x="1118" y="667"/>
                </a:lnTo>
                <a:lnTo>
                  <a:pt x="1125" y="667"/>
                </a:lnTo>
                <a:lnTo>
                  <a:pt x="1128" y="666"/>
                </a:lnTo>
                <a:lnTo>
                  <a:pt x="1131" y="663"/>
                </a:lnTo>
                <a:lnTo>
                  <a:pt x="1133" y="659"/>
                </a:lnTo>
                <a:lnTo>
                  <a:pt x="1133" y="653"/>
                </a:lnTo>
                <a:lnTo>
                  <a:pt x="1133" y="653"/>
                </a:lnTo>
                <a:lnTo>
                  <a:pt x="1131" y="643"/>
                </a:lnTo>
                <a:lnTo>
                  <a:pt x="1127" y="634"/>
                </a:lnTo>
                <a:lnTo>
                  <a:pt x="1118" y="620"/>
                </a:lnTo>
                <a:lnTo>
                  <a:pt x="1118" y="620"/>
                </a:lnTo>
                <a:lnTo>
                  <a:pt x="1093" y="581"/>
                </a:lnTo>
                <a:lnTo>
                  <a:pt x="1093" y="581"/>
                </a:lnTo>
                <a:lnTo>
                  <a:pt x="1092" y="582"/>
                </a:lnTo>
                <a:lnTo>
                  <a:pt x="1092" y="579"/>
                </a:lnTo>
                <a:lnTo>
                  <a:pt x="1093" y="575"/>
                </a:lnTo>
                <a:lnTo>
                  <a:pt x="1093" y="575"/>
                </a:lnTo>
                <a:lnTo>
                  <a:pt x="1098" y="568"/>
                </a:lnTo>
                <a:lnTo>
                  <a:pt x="1104" y="562"/>
                </a:lnTo>
                <a:lnTo>
                  <a:pt x="1127" y="543"/>
                </a:lnTo>
                <a:lnTo>
                  <a:pt x="1127" y="543"/>
                </a:lnTo>
                <a:lnTo>
                  <a:pt x="1151" y="520"/>
                </a:lnTo>
                <a:lnTo>
                  <a:pt x="1189" y="484"/>
                </a:lnTo>
                <a:lnTo>
                  <a:pt x="1228" y="446"/>
                </a:lnTo>
                <a:lnTo>
                  <a:pt x="1246" y="430"/>
                </a:lnTo>
                <a:lnTo>
                  <a:pt x="1262" y="418"/>
                </a:lnTo>
                <a:lnTo>
                  <a:pt x="1262" y="418"/>
                </a:lnTo>
                <a:lnTo>
                  <a:pt x="1275" y="408"/>
                </a:lnTo>
                <a:lnTo>
                  <a:pt x="1289" y="394"/>
                </a:lnTo>
                <a:lnTo>
                  <a:pt x="1301" y="380"/>
                </a:lnTo>
                <a:lnTo>
                  <a:pt x="1312" y="365"/>
                </a:lnTo>
                <a:lnTo>
                  <a:pt x="1328" y="341"/>
                </a:lnTo>
                <a:lnTo>
                  <a:pt x="1334" y="329"/>
                </a:lnTo>
                <a:lnTo>
                  <a:pt x="1334" y="329"/>
                </a:lnTo>
                <a:lnTo>
                  <a:pt x="1327" y="329"/>
                </a:lnTo>
                <a:lnTo>
                  <a:pt x="1324" y="327"/>
                </a:lnTo>
                <a:lnTo>
                  <a:pt x="1321" y="326"/>
                </a:lnTo>
                <a:lnTo>
                  <a:pt x="1321" y="326"/>
                </a:lnTo>
                <a:lnTo>
                  <a:pt x="1313" y="306"/>
                </a:lnTo>
                <a:lnTo>
                  <a:pt x="1313" y="306"/>
                </a:lnTo>
                <a:lnTo>
                  <a:pt x="1301" y="305"/>
                </a:lnTo>
                <a:lnTo>
                  <a:pt x="1287" y="303"/>
                </a:lnTo>
                <a:lnTo>
                  <a:pt x="1287" y="303"/>
                </a:lnTo>
                <a:lnTo>
                  <a:pt x="1284" y="302"/>
                </a:lnTo>
                <a:lnTo>
                  <a:pt x="1283" y="300"/>
                </a:lnTo>
                <a:lnTo>
                  <a:pt x="1280" y="300"/>
                </a:lnTo>
                <a:lnTo>
                  <a:pt x="1280" y="300"/>
                </a:lnTo>
                <a:lnTo>
                  <a:pt x="1268" y="302"/>
                </a:lnTo>
                <a:lnTo>
                  <a:pt x="1256" y="303"/>
                </a:lnTo>
                <a:lnTo>
                  <a:pt x="1256" y="303"/>
                </a:lnTo>
                <a:lnTo>
                  <a:pt x="1239" y="308"/>
                </a:lnTo>
                <a:lnTo>
                  <a:pt x="1231" y="311"/>
                </a:lnTo>
                <a:lnTo>
                  <a:pt x="1224" y="314"/>
                </a:lnTo>
                <a:lnTo>
                  <a:pt x="1224" y="314"/>
                </a:lnTo>
                <a:lnTo>
                  <a:pt x="1207" y="321"/>
                </a:lnTo>
                <a:lnTo>
                  <a:pt x="1196" y="326"/>
                </a:lnTo>
                <a:lnTo>
                  <a:pt x="1196" y="326"/>
                </a:lnTo>
                <a:lnTo>
                  <a:pt x="1198" y="317"/>
                </a:lnTo>
                <a:lnTo>
                  <a:pt x="1198" y="312"/>
                </a:lnTo>
                <a:lnTo>
                  <a:pt x="1198" y="311"/>
                </a:lnTo>
                <a:lnTo>
                  <a:pt x="1196" y="309"/>
                </a:lnTo>
                <a:lnTo>
                  <a:pt x="1196" y="309"/>
                </a:lnTo>
                <a:lnTo>
                  <a:pt x="1192" y="314"/>
                </a:lnTo>
                <a:lnTo>
                  <a:pt x="1184" y="326"/>
                </a:lnTo>
                <a:lnTo>
                  <a:pt x="1162" y="361"/>
                </a:lnTo>
                <a:lnTo>
                  <a:pt x="1136" y="400"/>
                </a:lnTo>
                <a:lnTo>
                  <a:pt x="1119" y="426"/>
                </a:lnTo>
                <a:lnTo>
                  <a:pt x="1119" y="426"/>
                </a:lnTo>
                <a:lnTo>
                  <a:pt x="1083" y="479"/>
                </a:lnTo>
                <a:lnTo>
                  <a:pt x="1052" y="528"/>
                </a:lnTo>
                <a:lnTo>
                  <a:pt x="1052" y="528"/>
                </a:lnTo>
                <a:lnTo>
                  <a:pt x="1040" y="541"/>
                </a:lnTo>
                <a:lnTo>
                  <a:pt x="1024" y="562"/>
                </a:lnTo>
                <a:lnTo>
                  <a:pt x="1001" y="588"/>
                </a:lnTo>
                <a:lnTo>
                  <a:pt x="1001" y="588"/>
                </a:lnTo>
                <a:lnTo>
                  <a:pt x="977" y="587"/>
                </a:lnTo>
                <a:lnTo>
                  <a:pt x="958" y="585"/>
                </a:lnTo>
                <a:lnTo>
                  <a:pt x="949" y="582"/>
                </a:lnTo>
                <a:lnTo>
                  <a:pt x="949" y="582"/>
                </a:lnTo>
                <a:lnTo>
                  <a:pt x="933" y="571"/>
                </a:lnTo>
                <a:lnTo>
                  <a:pt x="921" y="565"/>
                </a:lnTo>
                <a:lnTo>
                  <a:pt x="910" y="562"/>
                </a:lnTo>
                <a:lnTo>
                  <a:pt x="910" y="562"/>
                </a:lnTo>
                <a:lnTo>
                  <a:pt x="887" y="559"/>
                </a:lnTo>
                <a:lnTo>
                  <a:pt x="875" y="558"/>
                </a:lnTo>
                <a:lnTo>
                  <a:pt x="871" y="559"/>
                </a:lnTo>
                <a:lnTo>
                  <a:pt x="869" y="561"/>
                </a:lnTo>
                <a:lnTo>
                  <a:pt x="869" y="561"/>
                </a:lnTo>
                <a:lnTo>
                  <a:pt x="869" y="562"/>
                </a:lnTo>
                <a:lnTo>
                  <a:pt x="869" y="562"/>
                </a:lnTo>
                <a:lnTo>
                  <a:pt x="874" y="565"/>
                </a:lnTo>
                <a:lnTo>
                  <a:pt x="884" y="570"/>
                </a:lnTo>
                <a:lnTo>
                  <a:pt x="886" y="571"/>
                </a:lnTo>
                <a:lnTo>
                  <a:pt x="886" y="573"/>
                </a:lnTo>
                <a:lnTo>
                  <a:pt x="881" y="575"/>
                </a:lnTo>
                <a:lnTo>
                  <a:pt x="867" y="578"/>
                </a:lnTo>
                <a:lnTo>
                  <a:pt x="845" y="579"/>
                </a:lnTo>
                <a:lnTo>
                  <a:pt x="845" y="579"/>
                </a:lnTo>
                <a:lnTo>
                  <a:pt x="767" y="582"/>
                </a:lnTo>
                <a:lnTo>
                  <a:pt x="745" y="582"/>
                </a:lnTo>
                <a:lnTo>
                  <a:pt x="745" y="582"/>
                </a:lnTo>
                <a:lnTo>
                  <a:pt x="742" y="584"/>
                </a:lnTo>
                <a:lnTo>
                  <a:pt x="736" y="587"/>
                </a:lnTo>
                <a:lnTo>
                  <a:pt x="723" y="596"/>
                </a:lnTo>
                <a:lnTo>
                  <a:pt x="710" y="603"/>
                </a:lnTo>
                <a:lnTo>
                  <a:pt x="704" y="606"/>
                </a:lnTo>
                <a:lnTo>
                  <a:pt x="699" y="608"/>
                </a:lnTo>
                <a:lnTo>
                  <a:pt x="699" y="608"/>
                </a:lnTo>
                <a:lnTo>
                  <a:pt x="640" y="611"/>
                </a:lnTo>
                <a:lnTo>
                  <a:pt x="602" y="612"/>
                </a:lnTo>
                <a:lnTo>
                  <a:pt x="589" y="611"/>
                </a:lnTo>
                <a:lnTo>
                  <a:pt x="582" y="611"/>
                </a:lnTo>
                <a:lnTo>
                  <a:pt x="582" y="611"/>
                </a:lnTo>
                <a:lnTo>
                  <a:pt x="560" y="599"/>
                </a:lnTo>
                <a:lnTo>
                  <a:pt x="548" y="591"/>
                </a:lnTo>
                <a:lnTo>
                  <a:pt x="542" y="587"/>
                </a:lnTo>
                <a:lnTo>
                  <a:pt x="542" y="587"/>
                </a:lnTo>
                <a:lnTo>
                  <a:pt x="532" y="579"/>
                </a:lnTo>
                <a:lnTo>
                  <a:pt x="528" y="575"/>
                </a:lnTo>
                <a:lnTo>
                  <a:pt x="510" y="570"/>
                </a:lnTo>
                <a:lnTo>
                  <a:pt x="470" y="541"/>
                </a:lnTo>
                <a:lnTo>
                  <a:pt x="457" y="535"/>
                </a:lnTo>
                <a:lnTo>
                  <a:pt x="457" y="535"/>
                </a:lnTo>
                <a:lnTo>
                  <a:pt x="443" y="520"/>
                </a:lnTo>
                <a:lnTo>
                  <a:pt x="426" y="500"/>
                </a:lnTo>
                <a:lnTo>
                  <a:pt x="426" y="500"/>
                </a:lnTo>
                <a:lnTo>
                  <a:pt x="410" y="482"/>
                </a:lnTo>
                <a:lnTo>
                  <a:pt x="375" y="450"/>
                </a:lnTo>
                <a:lnTo>
                  <a:pt x="326" y="405"/>
                </a:lnTo>
                <a:lnTo>
                  <a:pt x="326" y="405"/>
                </a:lnTo>
                <a:lnTo>
                  <a:pt x="316" y="380"/>
                </a:lnTo>
                <a:lnTo>
                  <a:pt x="316" y="380"/>
                </a:lnTo>
                <a:lnTo>
                  <a:pt x="314" y="376"/>
                </a:lnTo>
                <a:lnTo>
                  <a:pt x="314" y="370"/>
                </a:lnTo>
                <a:lnTo>
                  <a:pt x="310" y="362"/>
                </a:lnTo>
                <a:lnTo>
                  <a:pt x="299" y="345"/>
                </a:lnTo>
                <a:lnTo>
                  <a:pt x="299" y="345"/>
                </a:lnTo>
                <a:lnTo>
                  <a:pt x="281" y="323"/>
                </a:lnTo>
                <a:lnTo>
                  <a:pt x="263" y="303"/>
                </a:lnTo>
                <a:lnTo>
                  <a:pt x="243" y="282"/>
                </a:lnTo>
                <a:lnTo>
                  <a:pt x="214" y="253"/>
                </a:lnTo>
                <a:lnTo>
                  <a:pt x="237" y="224"/>
                </a:lnTo>
                <a:lnTo>
                  <a:pt x="237" y="224"/>
                </a:lnTo>
                <a:lnTo>
                  <a:pt x="252" y="226"/>
                </a:lnTo>
                <a:lnTo>
                  <a:pt x="264" y="226"/>
                </a:lnTo>
                <a:lnTo>
                  <a:pt x="269" y="226"/>
                </a:lnTo>
                <a:lnTo>
                  <a:pt x="270" y="224"/>
                </a:lnTo>
                <a:lnTo>
                  <a:pt x="270" y="224"/>
                </a:lnTo>
                <a:lnTo>
                  <a:pt x="273" y="218"/>
                </a:lnTo>
                <a:lnTo>
                  <a:pt x="275" y="207"/>
                </a:lnTo>
                <a:lnTo>
                  <a:pt x="275" y="188"/>
                </a:lnTo>
                <a:lnTo>
                  <a:pt x="275" y="188"/>
                </a:lnTo>
                <a:lnTo>
                  <a:pt x="275" y="173"/>
                </a:lnTo>
                <a:lnTo>
                  <a:pt x="275" y="163"/>
                </a:lnTo>
                <a:lnTo>
                  <a:pt x="275" y="163"/>
                </a:lnTo>
                <a:lnTo>
                  <a:pt x="281" y="160"/>
                </a:lnTo>
                <a:lnTo>
                  <a:pt x="284" y="157"/>
                </a:lnTo>
                <a:lnTo>
                  <a:pt x="285" y="156"/>
                </a:lnTo>
                <a:lnTo>
                  <a:pt x="284" y="153"/>
                </a:lnTo>
                <a:lnTo>
                  <a:pt x="284" y="153"/>
                </a:lnTo>
                <a:lnTo>
                  <a:pt x="275" y="139"/>
                </a:lnTo>
                <a:lnTo>
                  <a:pt x="267" y="130"/>
                </a:lnTo>
                <a:lnTo>
                  <a:pt x="273" y="107"/>
                </a:lnTo>
                <a:lnTo>
                  <a:pt x="273" y="107"/>
                </a:lnTo>
                <a:lnTo>
                  <a:pt x="281" y="106"/>
                </a:lnTo>
                <a:lnTo>
                  <a:pt x="294" y="104"/>
                </a:lnTo>
                <a:lnTo>
                  <a:pt x="294" y="104"/>
                </a:lnTo>
                <a:lnTo>
                  <a:pt x="304" y="101"/>
                </a:lnTo>
                <a:lnTo>
                  <a:pt x="316" y="95"/>
                </a:lnTo>
                <a:lnTo>
                  <a:pt x="328" y="89"/>
                </a:lnTo>
                <a:lnTo>
                  <a:pt x="331" y="86"/>
                </a:lnTo>
                <a:lnTo>
                  <a:pt x="332" y="85"/>
                </a:lnTo>
                <a:lnTo>
                  <a:pt x="332" y="85"/>
                </a:lnTo>
                <a:lnTo>
                  <a:pt x="328" y="82"/>
                </a:lnTo>
                <a:lnTo>
                  <a:pt x="320" y="79"/>
                </a:lnTo>
                <a:lnTo>
                  <a:pt x="294" y="71"/>
                </a:lnTo>
                <a:lnTo>
                  <a:pt x="257" y="62"/>
                </a:lnTo>
                <a:lnTo>
                  <a:pt x="257" y="62"/>
                </a:lnTo>
                <a:close/>
                <a:moveTo>
                  <a:pt x="284" y="553"/>
                </a:moveTo>
                <a:lnTo>
                  <a:pt x="284" y="553"/>
                </a:lnTo>
                <a:lnTo>
                  <a:pt x="319" y="578"/>
                </a:lnTo>
                <a:lnTo>
                  <a:pt x="344" y="596"/>
                </a:lnTo>
                <a:lnTo>
                  <a:pt x="358" y="605"/>
                </a:lnTo>
                <a:lnTo>
                  <a:pt x="358" y="605"/>
                </a:lnTo>
                <a:lnTo>
                  <a:pt x="363" y="605"/>
                </a:lnTo>
                <a:lnTo>
                  <a:pt x="366" y="605"/>
                </a:lnTo>
                <a:lnTo>
                  <a:pt x="366" y="605"/>
                </a:lnTo>
                <a:lnTo>
                  <a:pt x="379" y="612"/>
                </a:lnTo>
                <a:lnTo>
                  <a:pt x="390" y="620"/>
                </a:lnTo>
                <a:lnTo>
                  <a:pt x="399" y="625"/>
                </a:lnTo>
                <a:lnTo>
                  <a:pt x="399" y="625"/>
                </a:lnTo>
                <a:lnTo>
                  <a:pt x="405" y="628"/>
                </a:lnTo>
                <a:lnTo>
                  <a:pt x="410" y="631"/>
                </a:lnTo>
                <a:lnTo>
                  <a:pt x="413" y="634"/>
                </a:lnTo>
                <a:lnTo>
                  <a:pt x="428" y="640"/>
                </a:lnTo>
                <a:lnTo>
                  <a:pt x="428" y="640"/>
                </a:lnTo>
                <a:lnTo>
                  <a:pt x="429" y="652"/>
                </a:lnTo>
                <a:lnTo>
                  <a:pt x="429" y="659"/>
                </a:lnTo>
                <a:lnTo>
                  <a:pt x="431" y="663"/>
                </a:lnTo>
                <a:lnTo>
                  <a:pt x="432" y="664"/>
                </a:lnTo>
                <a:lnTo>
                  <a:pt x="432" y="664"/>
                </a:lnTo>
                <a:lnTo>
                  <a:pt x="437" y="663"/>
                </a:lnTo>
                <a:lnTo>
                  <a:pt x="440" y="658"/>
                </a:lnTo>
                <a:lnTo>
                  <a:pt x="445" y="652"/>
                </a:lnTo>
                <a:lnTo>
                  <a:pt x="448" y="666"/>
                </a:lnTo>
                <a:lnTo>
                  <a:pt x="448" y="666"/>
                </a:lnTo>
                <a:lnTo>
                  <a:pt x="455" y="744"/>
                </a:lnTo>
                <a:lnTo>
                  <a:pt x="470" y="916"/>
                </a:lnTo>
                <a:lnTo>
                  <a:pt x="488" y="1092"/>
                </a:lnTo>
                <a:lnTo>
                  <a:pt x="496" y="1151"/>
                </a:lnTo>
                <a:lnTo>
                  <a:pt x="499" y="1168"/>
                </a:lnTo>
                <a:lnTo>
                  <a:pt x="502" y="1177"/>
                </a:lnTo>
                <a:lnTo>
                  <a:pt x="502" y="1177"/>
                </a:lnTo>
                <a:lnTo>
                  <a:pt x="513" y="1187"/>
                </a:lnTo>
                <a:lnTo>
                  <a:pt x="516" y="1190"/>
                </a:lnTo>
                <a:lnTo>
                  <a:pt x="516" y="1190"/>
                </a:lnTo>
                <a:lnTo>
                  <a:pt x="514" y="1193"/>
                </a:lnTo>
                <a:lnTo>
                  <a:pt x="511" y="1204"/>
                </a:lnTo>
                <a:lnTo>
                  <a:pt x="510" y="1210"/>
                </a:lnTo>
                <a:lnTo>
                  <a:pt x="510" y="1215"/>
                </a:lnTo>
                <a:lnTo>
                  <a:pt x="513" y="1219"/>
                </a:lnTo>
                <a:lnTo>
                  <a:pt x="516" y="1224"/>
                </a:lnTo>
                <a:lnTo>
                  <a:pt x="516" y="1224"/>
                </a:lnTo>
                <a:lnTo>
                  <a:pt x="519" y="1225"/>
                </a:lnTo>
                <a:lnTo>
                  <a:pt x="523" y="1227"/>
                </a:lnTo>
                <a:lnTo>
                  <a:pt x="529" y="1225"/>
                </a:lnTo>
                <a:lnTo>
                  <a:pt x="534" y="1222"/>
                </a:lnTo>
                <a:lnTo>
                  <a:pt x="537" y="1221"/>
                </a:lnTo>
                <a:lnTo>
                  <a:pt x="537" y="1221"/>
                </a:lnTo>
                <a:lnTo>
                  <a:pt x="535" y="1278"/>
                </a:lnTo>
                <a:lnTo>
                  <a:pt x="537" y="1334"/>
                </a:lnTo>
                <a:lnTo>
                  <a:pt x="537" y="1334"/>
                </a:lnTo>
                <a:lnTo>
                  <a:pt x="528" y="1336"/>
                </a:lnTo>
                <a:lnTo>
                  <a:pt x="513" y="1328"/>
                </a:lnTo>
                <a:lnTo>
                  <a:pt x="513" y="1287"/>
                </a:lnTo>
                <a:lnTo>
                  <a:pt x="513" y="1287"/>
                </a:lnTo>
                <a:lnTo>
                  <a:pt x="504" y="1272"/>
                </a:lnTo>
                <a:lnTo>
                  <a:pt x="493" y="1259"/>
                </a:lnTo>
                <a:lnTo>
                  <a:pt x="493" y="1259"/>
                </a:lnTo>
                <a:lnTo>
                  <a:pt x="479" y="1228"/>
                </a:lnTo>
                <a:lnTo>
                  <a:pt x="457" y="1178"/>
                </a:lnTo>
                <a:lnTo>
                  <a:pt x="457" y="1178"/>
                </a:lnTo>
                <a:lnTo>
                  <a:pt x="451" y="1162"/>
                </a:lnTo>
                <a:lnTo>
                  <a:pt x="443" y="1134"/>
                </a:lnTo>
                <a:lnTo>
                  <a:pt x="425" y="1064"/>
                </a:lnTo>
                <a:lnTo>
                  <a:pt x="404" y="972"/>
                </a:lnTo>
                <a:lnTo>
                  <a:pt x="338" y="875"/>
                </a:lnTo>
                <a:lnTo>
                  <a:pt x="338" y="875"/>
                </a:lnTo>
                <a:lnTo>
                  <a:pt x="320" y="837"/>
                </a:lnTo>
                <a:lnTo>
                  <a:pt x="308" y="811"/>
                </a:lnTo>
                <a:lnTo>
                  <a:pt x="305" y="804"/>
                </a:lnTo>
                <a:lnTo>
                  <a:pt x="304" y="801"/>
                </a:lnTo>
                <a:lnTo>
                  <a:pt x="304" y="801"/>
                </a:lnTo>
                <a:lnTo>
                  <a:pt x="308" y="799"/>
                </a:lnTo>
                <a:lnTo>
                  <a:pt x="314" y="796"/>
                </a:lnTo>
                <a:lnTo>
                  <a:pt x="320" y="793"/>
                </a:lnTo>
                <a:lnTo>
                  <a:pt x="322" y="790"/>
                </a:lnTo>
                <a:lnTo>
                  <a:pt x="322" y="790"/>
                </a:lnTo>
                <a:lnTo>
                  <a:pt x="288" y="664"/>
                </a:lnTo>
                <a:lnTo>
                  <a:pt x="288" y="664"/>
                </a:lnTo>
                <a:lnTo>
                  <a:pt x="285" y="608"/>
                </a:lnTo>
                <a:lnTo>
                  <a:pt x="284" y="553"/>
                </a:lnTo>
                <a:lnTo>
                  <a:pt x="284" y="553"/>
                </a:lnTo>
                <a:close/>
                <a:moveTo>
                  <a:pt x="555" y="1237"/>
                </a:moveTo>
                <a:lnTo>
                  <a:pt x="555" y="1237"/>
                </a:lnTo>
                <a:lnTo>
                  <a:pt x="563" y="1242"/>
                </a:lnTo>
                <a:lnTo>
                  <a:pt x="570" y="1246"/>
                </a:lnTo>
                <a:lnTo>
                  <a:pt x="570" y="1246"/>
                </a:lnTo>
                <a:lnTo>
                  <a:pt x="579" y="1251"/>
                </a:lnTo>
                <a:lnTo>
                  <a:pt x="587" y="1254"/>
                </a:lnTo>
                <a:lnTo>
                  <a:pt x="602" y="1257"/>
                </a:lnTo>
                <a:lnTo>
                  <a:pt x="613" y="1257"/>
                </a:lnTo>
                <a:lnTo>
                  <a:pt x="616" y="1257"/>
                </a:lnTo>
                <a:lnTo>
                  <a:pt x="616" y="1301"/>
                </a:lnTo>
                <a:lnTo>
                  <a:pt x="616" y="1301"/>
                </a:lnTo>
                <a:lnTo>
                  <a:pt x="611" y="1303"/>
                </a:lnTo>
                <a:lnTo>
                  <a:pt x="598" y="1304"/>
                </a:lnTo>
                <a:lnTo>
                  <a:pt x="598" y="1304"/>
                </a:lnTo>
                <a:lnTo>
                  <a:pt x="586" y="1307"/>
                </a:lnTo>
                <a:lnTo>
                  <a:pt x="579" y="1309"/>
                </a:lnTo>
                <a:lnTo>
                  <a:pt x="576" y="1310"/>
                </a:lnTo>
                <a:lnTo>
                  <a:pt x="576" y="1310"/>
                </a:lnTo>
                <a:lnTo>
                  <a:pt x="575" y="1313"/>
                </a:lnTo>
                <a:lnTo>
                  <a:pt x="573" y="1318"/>
                </a:lnTo>
                <a:lnTo>
                  <a:pt x="572" y="1322"/>
                </a:lnTo>
                <a:lnTo>
                  <a:pt x="570" y="1324"/>
                </a:lnTo>
                <a:lnTo>
                  <a:pt x="570" y="1324"/>
                </a:lnTo>
                <a:lnTo>
                  <a:pt x="557" y="1334"/>
                </a:lnTo>
                <a:lnTo>
                  <a:pt x="555" y="1334"/>
                </a:lnTo>
                <a:lnTo>
                  <a:pt x="555" y="1334"/>
                </a:lnTo>
                <a:lnTo>
                  <a:pt x="555" y="1237"/>
                </a:lnTo>
                <a:lnTo>
                  <a:pt x="555" y="1237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23">
            <a:extLst>
              <a:ext uri="{FF2B5EF4-FFF2-40B4-BE49-F238E27FC236}">
                <a16:creationId xmlns:a16="http://schemas.microsoft.com/office/drawing/2014/main" id="{A0C4A4A4-BC76-46E4-91E7-FA21BA81A1A6}"/>
              </a:ext>
            </a:extLst>
          </p:cNvPr>
          <p:cNvSpPr>
            <a:spLocks noEditPoints="1"/>
          </p:cNvSpPr>
          <p:nvPr/>
        </p:nvSpPr>
        <p:spPr bwMode="auto">
          <a:xfrm>
            <a:off x="8232607" y="827183"/>
            <a:ext cx="835376" cy="1616184"/>
          </a:xfrm>
          <a:custGeom>
            <a:avLst/>
            <a:gdLst>
              <a:gd name="T0" fmla="*/ 826 w 1041"/>
              <a:gd name="T1" fmla="*/ 74 h 2014"/>
              <a:gd name="T2" fmla="*/ 750 w 1041"/>
              <a:gd name="T3" fmla="*/ 14 h 2014"/>
              <a:gd name="T4" fmla="*/ 648 w 1041"/>
              <a:gd name="T5" fmla="*/ 2 h 2014"/>
              <a:gd name="T6" fmla="*/ 608 w 1041"/>
              <a:gd name="T7" fmla="*/ 58 h 2014"/>
              <a:gd name="T8" fmla="*/ 554 w 1041"/>
              <a:gd name="T9" fmla="*/ 29 h 2014"/>
              <a:gd name="T10" fmla="*/ 529 w 1041"/>
              <a:gd name="T11" fmla="*/ 79 h 2014"/>
              <a:gd name="T12" fmla="*/ 514 w 1041"/>
              <a:gd name="T13" fmla="*/ 185 h 2014"/>
              <a:gd name="T14" fmla="*/ 465 w 1041"/>
              <a:gd name="T15" fmla="*/ 245 h 2014"/>
              <a:gd name="T16" fmla="*/ 570 w 1041"/>
              <a:gd name="T17" fmla="*/ 226 h 2014"/>
              <a:gd name="T18" fmla="*/ 583 w 1041"/>
              <a:gd name="T19" fmla="*/ 274 h 2014"/>
              <a:gd name="T20" fmla="*/ 575 w 1041"/>
              <a:gd name="T21" fmla="*/ 310 h 2014"/>
              <a:gd name="T22" fmla="*/ 509 w 1041"/>
              <a:gd name="T23" fmla="*/ 338 h 2014"/>
              <a:gd name="T24" fmla="*/ 374 w 1041"/>
              <a:gd name="T25" fmla="*/ 382 h 2014"/>
              <a:gd name="T26" fmla="*/ 298 w 1041"/>
              <a:gd name="T27" fmla="*/ 535 h 2014"/>
              <a:gd name="T28" fmla="*/ 264 w 1041"/>
              <a:gd name="T29" fmla="*/ 662 h 2014"/>
              <a:gd name="T30" fmla="*/ 347 w 1041"/>
              <a:gd name="T31" fmla="*/ 834 h 2014"/>
              <a:gd name="T32" fmla="*/ 269 w 1041"/>
              <a:gd name="T33" fmla="*/ 860 h 2014"/>
              <a:gd name="T34" fmla="*/ 247 w 1041"/>
              <a:gd name="T35" fmla="*/ 883 h 2014"/>
              <a:gd name="T36" fmla="*/ 144 w 1041"/>
              <a:gd name="T37" fmla="*/ 983 h 2014"/>
              <a:gd name="T38" fmla="*/ 1 w 1041"/>
              <a:gd name="T39" fmla="*/ 1022 h 2014"/>
              <a:gd name="T40" fmla="*/ 18 w 1041"/>
              <a:gd name="T41" fmla="*/ 1061 h 2014"/>
              <a:gd name="T42" fmla="*/ 49 w 1041"/>
              <a:gd name="T43" fmla="*/ 1230 h 2014"/>
              <a:gd name="T44" fmla="*/ 86 w 1041"/>
              <a:gd name="T45" fmla="*/ 1314 h 2014"/>
              <a:gd name="T46" fmla="*/ 433 w 1041"/>
              <a:gd name="T47" fmla="*/ 1422 h 2014"/>
              <a:gd name="T48" fmla="*/ 514 w 1041"/>
              <a:gd name="T49" fmla="*/ 1389 h 2014"/>
              <a:gd name="T50" fmla="*/ 446 w 1041"/>
              <a:gd name="T51" fmla="*/ 1689 h 2014"/>
              <a:gd name="T52" fmla="*/ 406 w 1041"/>
              <a:gd name="T53" fmla="*/ 1831 h 2014"/>
              <a:gd name="T54" fmla="*/ 401 w 1041"/>
              <a:gd name="T55" fmla="*/ 1885 h 2014"/>
              <a:gd name="T56" fmla="*/ 480 w 1041"/>
              <a:gd name="T57" fmla="*/ 1930 h 2014"/>
              <a:gd name="T58" fmla="*/ 503 w 1041"/>
              <a:gd name="T59" fmla="*/ 1996 h 2014"/>
              <a:gd name="T60" fmla="*/ 716 w 1041"/>
              <a:gd name="T61" fmla="*/ 2012 h 2014"/>
              <a:gd name="T62" fmla="*/ 749 w 1041"/>
              <a:gd name="T63" fmla="*/ 1993 h 2014"/>
              <a:gd name="T64" fmla="*/ 690 w 1041"/>
              <a:gd name="T65" fmla="*/ 1938 h 2014"/>
              <a:gd name="T66" fmla="*/ 679 w 1041"/>
              <a:gd name="T67" fmla="*/ 1835 h 2014"/>
              <a:gd name="T68" fmla="*/ 686 w 1041"/>
              <a:gd name="T69" fmla="*/ 1675 h 2014"/>
              <a:gd name="T70" fmla="*/ 770 w 1041"/>
              <a:gd name="T71" fmla="*/ 1237 h 2014"/>
              <a:gd name="T72" fmla="*/ 809 w 1041"/>
              <a:gd name="T73" fmla="*/ 1070 h 2014"/>
              <a:gd name="T74" fmla="*/ 853 w 1041"/>
              <a:gd name="T75" fmla="*/ 942 h 2014"/>
              <a:gd name="T76" fmla="*/ 956 w 1041"/>
              <a:gd name="T77" fmla="*/ 839 h 2014"/>
              <a:gd name="T78" fmla="*/ 961 w 1041"/>
              <a:gd name="T79" fmla="*/ 913 h 2014"/>
              <a:gd name="T80" fmla="*/ 985 w 1041"/>
              <a:gd name="T81" fmla="*/ 946 h 2014"/>
              <a:gd name="T82" fmla="*/ 1024 w 1041"/>
              <a:gd name="T83" fmla="*/ 926 h 2014"/>
              <a:gd name="T84" fmla="*/ 1028 w 1041"/>
              <a:gd name="T85" fmla="*/ 848 h 2014"/>
              <a:gd name="T86" fmla="*/ 995 w 1041"/>
              <a:gd name="T87" fmla="*/ 773 h 2014"/>
              <a:gd name="T88" fmla="*/ 947 w 1041"/>
              <a:gd name="T89" fmla="*/ 638 h 2014"/>
              <a:gd name="T90" fmla="*/ 917 w 1041"/>
              <a:gd name="T91" fmla="*/ 560 h 2014"/>
              <a:gd name="T92" fmla="*/ 834 w 1041"/>
              <a:gd name="T93" fmla="*/ 387 h 2014"/>
              <a:gd name="T94" fmla="*/ 776 w 1041"/>
              <a:gd name="T95" fmla="*/ 327 h 2014"/>
              <a:gd name="T96" fmla="*/ 796 w 1041"/>
              <a:gd name="T97" fmla="*/ 300 h 2014"/>
              <a:gd name="T98" fmla="*/ 809 w 1041"/>
              <a:gd name="T99" fmla="*/ 225 h 2014"/>
              <a:gd name="T100" fmla="*/ 894 w 1041"/>
              <a:gd name="T101" fmla="*/ 224 h 2014"/>
              <a:gd name="T102" fmla="*/ 901 w 1041"/>
              <a:gd name="T103" fmla="*/ 197 h 2014"/>
              <a:gd name="T104" fmla="*/ 858 w 1041"/>
              <a:gd name="T105" fmla="*/ 166 h 2014"/>
              <a:gd name="T106" fmla="*/ 392 w 1041"/>
              <a:gd name="T107" fmla="*/ 762 h 2014"/>
              <a:gd name="T108" fmla="*/ 347 w 1041"/>
              <a:gd name="T109" fmla="*/ 859 h 2014"/>
              <a:gd name="T110" fmla="*/ 382 w 1041"/>
              <a:gd name="T111" fmla="*/ 904 h 2014"/>
              <a:gd name="T112" fmla="*/ 284 w 1041"/>
              <a:gd name="T113" fmla="*/ 887 h 2014"/>
              <a:gd name="T114" fmla="*/ 347 w 1041"/>
              <a:gd name="T115" fmla="*/ 859 h 20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041" h="2014">
                <a:moveTo>
                  <a:pt x="834" y="161"/>
                </a:moveTo>
                <a:lnTo>
                  <a:pt x="834" y="161"/>
                </a:lnTo>
                <a:lnTo>
                  <a:pt x="832" y="129"/>
                </a:lnTo>
                <a:lnTo>
                  <a:pt x="831" y="104"/>
                </a:lnTo>
                <a:lnTo>
                  <a:pt x="829" y="83"/>
                </a:lnTo>
                <a:lnTo>
                  <a:pt x="829" y="83"/>
                </a:lnTo>
                <a:lnTo>
                  <a:pt x="826" y="74"/>
                </a:lnTo>
                <a:lnTo>
                  <a:pt x="821" y="66"/>
                </a:lnTo>
                <a:lnTo>
                  <a:pt x="814" y="54"/>
                </a:lnTo>
                <a:lnTo>
                  <a:pt x="805" y="45"/>
                </a:lnTo>
                <a:lnTo>
                  <a:pt x="794" y="35"/>
                </a:lnTo>
                <a:lnTo>
                  <a:pt x="781" y="26"/>
                </a:lnTo>
                <a:lnTo>
                  <a:pt x="766" y="19"/>
                </a:lnTo>
                <a:lnTo>
                  <a:pt x="750" y="14"/>
                </a:lnTo>
                <a:lnTo>
                  <a:pt x="750" y="14"/>
                </a:lnTo>
                <a:lnTo>
                  <a:pt x="715" y="7"/>
                </a:lnTo>
                <a:lnTo>
                  <a:pt x="697" y="3"/>
                </a:lnTo>
                <a:lnTo>
                  <a:pt x="681" y="0"/>
                </a:lnTo>
                <a:lnTo>
                  <a:pt x="665" y="0"/>
                </a:lnTo>
                <a:lnTo>
                  <a:pt x="653" y="0"/>
                </a:lnTo>
                <a:lnTo>
                  <a:pt x="648" y="2"/>
                </a:lnTo>
                <a:lnTo>
                  <a:pt x="643" y="4"/>
                </a:lnTo>
                <a:lnTo>
                  <a:pt x="640" y="7"/>
                </a:lnTo>
                <a:lnTo>
                  <a:pt x="637" y="9"/>
                </a:lnTo>
                <a:lnTo>
                  <a:pt x="637" y="9"/>
                </a:lnTo>
                <a:lnTo>
                  <a:pt x="619" y="41"/>
                </a:lnTo>
                <a:lnTo>
                  <a:pt x="608" y="58"/>
                </a:lnTo>
                <a:lnTo>
                  <a:pt x="608" y="58"/>
                </a:lnTo>
                <a:lnTo>
                  <a:pt x="604" y="53"/>
                </a:lnTo>
                <a:lnTo>
                  <a:pt x="592" y="43"/>
                </a:lnTo>
                <a:lnTo>
                  <a:pt x="583" y="37"/>
                </a:lnTo>
                <a:lnTo>
                  <a:pt x="575" y="32"/>
                </a:lnTo>
                <a:lnTo>
                  <a:pt x="565" y="30"/>
                </a:lnTo>
                <a:lnTo>
                  <a:pt x="554" y="29"/>
                </a:lnTo>
                <a:lnTo>
                  <a:pt x="554" y="29"/>
                </a:lnTo>
                <a:lnTo>
                  <a:pt x="549" y="30"/>
                </a:lnTo>
                <a:lnTo>
                  <a:pt x="544" y="32"/>
                </a:lnTo>
                <a:lnTo>
                  <a:pt x="540" y="37"/>
                </a:lnTo>
                <a:lnTo>
                  <a:pt x="536" y="43"/>
                </a:lnTo>
                <a:lnTo>
                  <a:pt x="534" y="51"/>
                </a:lnTo>
                <a:lnTo>
                  <a:pt x="532" y="59"/>
                </a:lnTo>
                <a:lnTo>
                  <a:pt x="529" y="79"/>
                </a:lnTo>
                <a:lnTo>
                  <a:pt x="525" y="101"/>
                </a:lnTo>
                <a:lnTo>
                  <a:pt x="524" y="123"/>
                </a:lnTo>
                <a:lnTo>
                  <a:pt x="522" y="145"/>
                </a:lnTo>
                <a:lnTo>
                  <a:pt x="519" y="166"/>
                </a:lnTo>
                <a:lnTo>
                  <a:pt x="519" y="166"/>
                </a:lnTo>
                <a:lnTo>
                  <a:pt x="517" y="176"/>
                </a:lnTo>
                <a:lnTo>
                  <a:pt x="514" y="185"/>
                </a:lnTo>
                <a:lnTo>
                  <a:pt x="511" y="192"/>
                </a:lnTo>
                <a:lnTo>
                  <a:pt x="507" y="199"/>
                </a:lnTo>
                <a:lnTo>
                  <a:pt x="498" y="213"/>
                </a:lnTo>
                <a:lnTo>
                  <a:pt x="489" y="224"/>
                </a:lnTo>
                <a:lnTo>
                  <a:pt x="480" y="234"/>
                </a:lnTo>
                <a:lnTo>
                  <a:pt x="473" y="240"/>
                </a:lnTo>
                <a:lnTo>
                  <a:pt x="465" y="245"/>
                </a:lnTo>
                <a:lnTo>
                  <a:pt x="514" y="235"/>
                </a:lnTo>
                <a:lnTo>
                  <a:pt x="514" y="264"/>
                </a:lnTo>
                <a:lnTo>
                  <a:pt x="559" y="215"/>
                </a:lnTo>
                <a:lnTo>
                  <a:pt x="559" y="215"/>
                </a:lnTo>
                <a:lnTo>
                  <a:pt x="561" y="217"/>
                </a:lnTo>
                <a:lnTo>
                  <a:pt x="567" y="223"/>
                </a:lnTo>
                <a:lnTo>
                  <a:pt x="570" y="226"/>
                </a:lnTo>
                <a:lnTo>
                  <a:pt x="573" y="231"/>
                </a:lnTo>
                <a:lnTo>
                  <a:pt x="576" y="237"/>
                </a:lnTo>
                <a:lnTo>
                  <a:pt x="578" y="245"/>
                </a:lnTo>
                <a:lnTo>
                  <a:pt x="578" y="245"/>
                </a:lnTo>
                <a:lnTo>
                  <a:pt x="583" y="267"/>
                </a:lnTo>
                <a:lnTo>
                  <a:pt x="583" y="274"/>
                </a:lnTo>
                <a:lnTo>
                  <a:pt x="583" y="274"/>
                </a:lnTo>
                <a:lnTo>
                  <a:pt x="583" y="277"/>
                </a:lnTo>
                <a:lnTo>
                  <a:pt x="584" y="285"/>
                </a:lnTo>
                <a:lnTo>
                  <a:pt x="582" y="294"/>
                </a:lnTo>
                <a:lnTo>
                  <a:pt x="581" y="299"/>
                </a:lnTo>
                <a:lnTo>
                  <a:pt x="578" y="304"/>
                </a:lnTo>
                <a:lnTo>
                  <a:pt x="578" y="304"/>
                </a:lnTo>
                <a:lnTo>
                  <a:pt x="575" y="310"/>
                </a:lnTo>
                <a:lnTo>
                  <a:pt x="573" y="315"/>
                </a:lnTo>
                <a:lnTo>
                  <a:pt x="572" y="316"/>
                </a:lnTo>
                <a:lnTo>
                  <a:pt x="570" y="318"/>
                </a:lnTo>
                <a:lnTo>
                  <a:pt x="559" y="323"/>
                </a:lnTo>
                <a:lnTo>
                  <a:pt x="559" y="323"/>
                </a:lnTo>
                <a:lnTo>
                  <a:pt x="538" y="330"/>
                </a:lnTo>
                <a:lnTo>
                  <a:pt x="509" y="338"/>
                </a:lnTo>
                <a:lnTo>
                  <a:pt x="476" y="347"/>
                </a:lnTo>
                <a:lnTo>
                  <a:pt x="441" y="358"/>
                </a:lnTo>
                <a:lnTo>
                  <a:pt x="441" y="358"/>
                </a:lnTo>
                <a:lnTo>
                  <a:pt x="410" y="368"/>
                </a:lnTo>
                <a:lnTo>
                  <a:pt x="389" y="374"/>
                </a:lnTo>
                <a:lnTo>
                  <a:pt x="381" y="377"/>
                </a:lnTo>
                <a:lnTo>
                  <a:pt x="374" y="382"/>
                </a:lnTo>
                <a:lnTo>
                  <a:pt x="368" y="388"/>
                </a:lnTo>
                <a:lnTo>
                  <a:pt x="362" y="397"/>
                </a:lnTo>
                <a:lnTo>
                  <a:pt x="362" y="397"/>
                </a:lnTo>
                <a:lnTo>
                  <a:pt x="347" y="428"/>
                </a:lnTo>
                <a:lnTo>
                  <a:pt x="327" y="472"/>
                </a:lnTo>
                <a:lnTo>
                  <a:pt x="309" y="513"/>
                </a:lnTo>
                <a:lnTo>
                  <a:pt x="298" y="535"/>
                </a:lnTo>
                <a:lnTo>
                  <a:pt x="298" y="535"/>
                </a:lnTo>
                <a:lnTo>
                  <a:pt x="295" y="542"/>
                </a:lnTo>
                <a:lnTo>
                  <a:pt x="290" y="555"/>
                </a:lnTo>
                <a:lnTo>
                  <a:pt x="279" y="594"/>
                </a:lnTo>
                <a:lnTo>
                  <a:pt x="268" y="634"/>
                </a:lnTo>
                <a:lnTo>
                  <a:pt x="265" y="650"/>
                </a:lnTo>
                <a:lnTo>
                  <a:pt x="264" y="662"/>
                </a:lnTo>
                <a:lnTo>
                  <a:pt x="264" y="662"/>
                </a:lnTo>
                <a:lnTo>
                  <a:pt x="265" y="668"/>
                </a:lnTo>
                <a:lnTo>
                  <a:pt x="268" y="676"/>
                </a:lnTo>
                <a:lnTo>
                  <a:pt x="277" y="698"/>
                </a:lnTo>
                <a:lnTo>
                  <a:pt x="290" y="725"/>
                </a:lnTo>
                <a:lnTo>
                  <a:pt x="304" y="753"/>
                </a:lnTo>
                <a:lnTo>
                  <a:pt x="347" y="834"/>
                </a:lnTo>
                <a:lnTo>
                  <a:pt x="347" y="834"/>
                </a:lnTo>
                <a:lnTo>
                  <a:pt x="347" y="835"/>
                </a:lnTo>
                <a:lnTo>
                  <a:pt x="345" y="838"/>
                </a:lnTo>
                <a:lnTo>
                  <a:pt x="335" y="840"/>
                </a:lnTo>
                <a:lnTo>
                  <a:pt x="303" y="849"/>
                </a:lnTo>
                <a:lnTo>
                  <a:pt x="286" y="854"/>
                </a:lnTo>
                <a:lnTo>
                  <a:pt x="269" y="860"/>
                </a:lnTo>
                <a:lnTo>
                  <a:pt x="263" y="862"/>
                </a:lnTo>
                <a:lnTo>
                  <a:pt x="257" y="866"/>
                </a:lnTo>
                <a:lnTo>
                  <a:pt x="252" y="870"/>
                </a:lnTo>
                <a:lnTo>
                  <a:pt x="249" y="874"/>
                </a:lnTo>
                <a:lnTo>
                  <a:pt x="249" y="874"/>
                </a:lnTo>
                <a:lnTo>
                  <a:pt x="248" y="878"/>
                </a:lnTo>
                <a:lnTo>
                  <a:pt x="247" y="883"/>
                </a:lnTo>
                <a:lnTo>
                  <a:pt x="245" y="897"/>
                </a:lnTo>
                <a:lnTo>
                  <a:pt x="247" y="910"/>
                </a:lnTo>
                <a:lnTo>
                  <a:pt x="248" y="925"/>
                </a:lnTo>
                <a:lnTo>
                  <a:pt x="252" y="951"/>
                </a:lnTo>
                <a:lnTo>
                  <a:pt x="254" y="962"/>
                </a:lnTo>
                <a:lnTo>
                  <a:pt x="254" y="962"/>
                </a:lnTo>
                <a:lnTo>
                  <a:pt x="144" y="983"/>
                </a:lnTo>
                <a:lnTo>
                  <a:pt x="63" y="1000"/>
                </a:lnTo>
                <a:lnTo>
                  <a:pt x="33" y="1006"/>
                </a:lnTo>
                <a:lnTo>
                  <a:pt x="18" y="1011"/>
                </a:lnTo>
                <a:lnTo>
                  <a:pt x="18" y="1011"/>
                </a:lnTo>
                <a:lnTo>
                  <a:pt x="7" y="1016"/>
                </a:lnTo>
                <a:lnTo>
                  <a:pt x="4" y="1018"/>
                </a:lnTo>
                <a:lnTo>
                  <a:pt x="1" y="1022"/>
                </a:lnTo>
                <a:lnTo>
                  <a:pt x="0" y="1026"/>
                </a:lnTo>
                <a:lnTo>
                  <a:pt x="1" y="1031"/>
                </a:lnTo>
                <a:lnTo>
                  <a:pt x="4" y="1037"/>
                </a:lnTo>
                <a:lnTo>
                  <a:pt x="8" y="1045"/>
                </a:lnTo>
                <a:lnTo>
                  <a:pt x="8" y="1045"/>
                </a:lnTo>
                <a:lnTo>
                  <a:pt x="15" y="1055"/>
                </a:lnTo>
                <a:lnTo>
                  <a:pt x="18" y="1061"/>
                </a:lnTo>
                <a:lnTo>
                  <a:pt x="23" y="1064"/>
                </a:lnTo>
                <a:lnTo>
                  <a:pt x="23" y="1064"/>
                </a:lnTo>
                <a:lnTo>
                  <a:pt x="23" y="1070"/>
                </a:lnTo>
                <a:lnTo>
                  <a:pt x="23" y="1070"/>
                </a:lnTo>
                <a:lnTo>
                  <a:pt x="28" y="1111"/>
                </a:lnTo>
                <a:lnTo>
                  <a:pt x="42" y="1188"/>
                </a:lnTo>
                <a:lnTo>
                  <a:pt x="49" y="1230"/>
                </a:lnTo>
                <a:lnTo>
                  <a:pt x="55" y="1265"/>
                </a:lnTo>
                <a:lnTo>
                  <a:pt x="63" y="1292"/>
                </a:lnTo>
                <a:lnTo>
                  <a:pt x="65" y="1301"/>
                </a:lnTo>
                <a:lnTo>
                  <a:pt x="67" y="1306"/>
                </a:lnTo>
                <a:lnTo>
                  <a:pt x="67" y="1306"/>
                </a:lnTo>
                <a:lnTo>
                  <a:pt x="74" y="1309"/>
                </a:lnTo>
                <a:lnTo>
                  <a:pt x="86" y="1314"/>
                </a:lnTo>
                <a:lnTo>
                  <a:pt x="128" y="1329"/>
                </a:lnTo>
                <a:lnTo>
                  <a:pt x="185" y="1349"/>
                </a:lnTo>
                <a:lnTo>
                  <a:pt x="250" y="1370"/>
                </a:lnTo>
                <a:lnTo>
                  <a:pt x="317" y="1391"/>
                </a:lnTo>
                <a:lnTo>
                  <a:pt x="376" y="1408"/>
                </a:lnTo>
                <a:lnTo>
                  <a:pt x="419" y="1420"/>
                </a:lnTo>
                <a:lnTo>
                  <a:pt x="433" y="1422"/>
                </a:lnTo>
                <a:lnTo>
                  <a:pt x="441" y="1424"/>
                </a:lnTo>
                <a:lnTo>
                  <a:pt x="441" y="1424"/>
                </a:lnTo>
                <a:lnTo>
                  <a:pt x="451" y="1421"/>
                </a:lnTo>
                <a:lnTo>
                  <a:pt x="462" y="1418"/>
                </a:lnTo>
                <a:lnTo>
                  <a:pt x="485" y="1406"/>
                </a:lnTo>
                <a:lnTo>
                  <a:pt x="506" y="1394"/>
                </a:lnTo>
                <a:lnTo>
                  <a:pt x="514" y="1389"/>
                </a:lnTo>
                <a:lnTo>
                  <a:pt x="514" y="1389"/>
                </a:lnTo>
                <a:lnTo>
                  <a:pt x="506" y="1432"/>
                </a:lnTo>
                <a:lnTo>
                  <a:pt x="485" y="1529"/>
                </a:lnTo>
                <a:lnTo>
                  <a:pt x="474" y="1585"/>
                </a:lnTo>
                <a:lnTo>
                  <a:pt x="462" y="1635"/>
                </a:lnTo>
                <a:lnTo>
                  <a:pt x="451" y="1674"/>
                </a:lnTo>
                <a:lnTo>
                  <a:pt x="446" y="1689"/>
                </a:lnTo>
                <a:lnTo>
                  <a:pt x="441" y="1699"/>
                </a:lnTo>
                <a:lnTo>
                  <a:pt x="441" y="1699"/>
                </a:lnTo>
                <a:lnTo>
                  <a:pt x="401" y="1768"/>
                </a:lnTo>
                <a:lnTo>
                  <a:pt x="421" y="1792"/>
                </a:lnTo>
                <a:lnTo>
                  <a:pt x="421" y="1792"/>
                </a:lnTo>
                <a:lnTo>
                  <a:pt x="416" y="1803"/>
                </a:lnTo>
                <a:lnTo>
                  <a:pt x="406" y="1831"/>
                </a:lnTo>
                <a:lnTo>
                  <a:pt x="401" y="1846"/>
                </a:lnTo>
                <a:lnTo>
                  <a:pt x="398" y="1862"/>
                </a:lnTo>
                <a:lnTo>
                  <a:pt x="398" y="1869"/>
                </a:lnTo>
                <a:lnTo>
                  <a:pt x="398" y="1876"/>
                </a:lnTo>
                <a:lnTo>
                  <a:pt x="399" y="1880"/>
                </a:lnTo>
                <a:lnTo>
                  <a:pt x="401" y="1885"/>
                </a:lnTo>
                <a:lnTo>
                  <a:pt x="401" y="1885"/>
                </a:lnTo>
                <a:lnTo>
                  <a:pt x="405" y="1889"/>
                </a:lnTo>
                <a:lnTo>
                  <a:pt x="409" y="1894"/>
                </a:lnTo>
                <a:lnTo>
                  <a:pt x="420" y="1901"/>
                </a:lnTo>
                <a:lnTo>
                  <a:pt x="433" y="1909"/>
                </a:lnTo>
                <a:lnTo>
                  <a:pt x="447" y="1915"/>
                </a:lnTo>
                <a:lnTo>
                  <a:pt x="470" y="1926"/>
                </a:lnTo>
                <a:lnTo>
                  <a:pt x="480" y="1930"/>
                </a:lnTo>
                <a:lnTo>
                  <a:pt x="480" y="1930"/>
                </a:lnTo>
                <a:lnTo>
                  <a:pt x="486" y="1958"/>
                </a:lnTo>
                <a:lnTo>
                  <a:pt x="494" y="1979"/>
                </a:lnTo>
                <a:lnTo>
                  <a:pt x="496" y="1987"/>
                </a:lnTo>
                <a:lnTo>
                  <a:pt x="500" y="1993"/>
                </a:lnTo>
                <a:lnTo>
                  <a:pt x="500" y="1993"/>
                </a:lnTo>
                <a:lnTo>
                  <a:pt x="503" y="1996"/>
                </a:lnTo>
                <a:lnTo>
                  <a:pt x="512" y="1998"/>
                </a:lnTo>
                <a:lnTo>
                  <a:pt x="539" y="2003"/>
                </a:lnTo>
                <a:lnTo>
                  <a:pt x="576" y="2008"/>
                </a:lnTo>
                <a:lnTo>
                  <a:pt x="618" y="2012"/>
                </a:lnTo>
                <a:lnTo>
                  <a:pt x="661" y="2014"/>
                </a:lnTo>
                <a:lnTo>
                  <a:pt x="699" y="2013"/>
                </a:lnTo>
                <a:lnTo>
                  <a:pt x="716" y="2012"/>
                </a:lnTo>
                <a:lnTo>
                  <a:pt x="729" y="2011"/>
                </a:lnTo>
                <a:lnTo>
                  <a:pt x="739" y="2007"/>
                </a:lnTo>
                <a:lnTo>
                  <a:pt x="743" y="2006"/>
                </a:lnTo>
                <a:lnTo>
                  <a:pt x="745" y="2003"/>
                </a:lnTo>
                <a:lnTo>
                  <a:pt x="745" y="2003"/>
                </a:lnTo>
                <a:lnTo>
                  <a:pt x="748" y="1998"/>
                </a:lnTo>
                <a:lnTo>
                  <a:pt x="749" y="1993"/>
                </a:lnTo>
                <a:lnTo>
                  <a:pt x="746" y="1987"/>
                </a:lnTo>
                <a:lnTo>
                  <a:pt x="744" y="1981"/>
                </a:lnTo>
                <a:lnTo>
                  <a:pt x="739" y="1975"/>
                </a:lnTo>
                <a:lnTo>
                  <a:pt x="733" y="1969"/>
                </a:lnTo>
                <a:lnTo>
                  <a:pt x="718" y="1957"/>
                </a:lnTo>
                <a:lnTo>
                  <a:pt x="703" y="1947"/>
                </a:lnTo>
                <a:lnTo>
                  <a:pt x="690" y="1938"/>
                </a:lnTo>
                <a:lnTo>
                  <a:pt x="676" y="1930"/>
                </a:lnTo>
                <a:lnTo>
                  <a:pt x="706" y="1915"/>
                </a:lnTo>
                <a:lnTo>
                  <a:pt x="686" y="1871"/>
                </a:lnTo>
                <a:lnTo>
                  <a:pt x="686" y="1871"/>
                </a:lnTo>
                <a:lnTo>
                  <a:pt x="685" y="1865"/>
                </a:lnTo>
                <a:lnTo>
                  <a:pt x="681" y="1847"/>
                </a:lnTo>
                <a:lnTo>
                  <a:pt x="679" y="1835"/>
                </a:lnTo>
                <a:lnTo>
                  <a:pt x="678" y="1819"/>
                </a:lnTo>
                <a:lnTo>
                  <a:pt x="676" y="1802"/>
                </a:lnTo>
                <a:lnTo>
                  <a:pt x="676" y="1782"/>
                </a:lnTo>
                <a:lnTo>
                  <a:pt x="676" y="1782"/>
                </a:lnTo>
                <a:lnTo>
                  <a:pt x="678" y="1759"/>
                </a:lnTo>
                <a:lnTo>
                  <a:pt x="680" y="1732"/>
                </a:lnTo>
                <a:lnTo>
                  <a:pt x="686" y="1675"/>
                </a:lnTo>
                <a:lnTo>
                  <a:pt x="696" y="1610"/>
                </a:lnTo>
                <a:lnTo>
                  <a:pt x="696" y="1610"/>
                </a:lnTo>
                <a:lnTo>
                  <a:pt x="726" y="1492"/>
                </a:lnTo>
                <a:lnTo>
                  <a:pt x="726" y="1492"/>
                </a:lnTo>
                <a:lnTo>
                  <a:pt x="735" y="1441"/>
                </a:lnTo>
                <a:lnTo>
                  <a:pt x="750" y="1360"/>
                </a:lnTo>
                <a:lnTo>
                  <a:pt x="770" y="1237"/>
                </a:lnTo>
                <a:lnTo>
                  <a:pt x="770" y="1237"/>
                </a:lnTo>
                <a:lnTo>
                  <a:pt x="772" y="1211"/>
                </a:lnTo>
                <a:lnTo>
                  <a:pt x="773" y="1176"/>
                </a:lnTo>
                <a:lnTo>
                  <a:pt x="775" y="1129"/>
                </a:lnTo>
                <a:lnTo>
                  <a:pt x="775" y="1129"/>
                </a:lnTo>
                <a:lnTo>
                  <a:pt x="792" y="1099"/>
                </a:lnTo>
                <a:lnTo>
                  <a:pt x="809" y="1070"/>
                </a:lnTo>
                <a:lnTo>
                  <a:pt x="824" y="1041"/>
                </a:lnTo>
                <a:lnTo>
                  <a:pt x="824" y="1041"/>
                </a:lnTo>
                <a:lnTo>
                  <a:pt x="836" y="1011"/>
                </a:lnTo>
                <a:lnTo>
                  <a:pt x="846" y="982"/>
                </a:lnTo>
                <a:lnTo>
                  <a:pt x="850" y="968"/>
                </a:lnTo>
                <a:lnTo>
                  <a:pt x="852" y="955"/>
                </a:lnTo>
                <a:lnTo>
                  <a:pt x="853" y="942"/>
                </a:lnTo>
                <a:lnTo>
                  <a:pt x="853" y="932"/>
                </a:lnTo>
                <a:lnTo>
                  <a:pt x="853" y="932"/>
                </a:lnTo>
                <a:lnTo>
                  <a:pt x="851" y="839"/>
                </a:lnTo>
                <a:lnTo>
                  <a:pt x="848" y="765"/>
                </a:lnTo>
                <a:lnTo>
                  <a:pt x="902" y="780"/>
                </a:lnTo>
                <a:lnTo>
                  <a:pt x="956" y="839"/>
                </a:lnTo>
                <a:lnTo>
                  <a:pt x="956" y="839"/>
                </a:lnTo>
                <a:lnTo>
                  <a:pt x="960" y="866"/>
                </a:lnTo>
                <a:lnTo>
                  <a:pt x="961" y="888"/>
                </a:lnTo>
                <a:lnTo>
                  <a:pt x="961" y="897"/>
                </a:lnTo>
                <a:lnTo>
                  <a:pt x="961" y="903"/>
                </a:lnTo>
                <a:lnTo>
                  <a:pt x="961" y="903"/>
                </a:lnTo>
                <a:lnTo>
                  <a:pt x="961" y="908"/>
                </a:lnTo>
                <a:lnTo>
                  <a:pt x="961" y="913"/>
                </a:lnTo>
                <a:lnTo>
                  <a:pt x="965" y="923"/>
                </a:lnTo>
                <a:lnTo>
                  <a:pt x="969" y="930"/>
                </a:lnTo>
                <a:lnTo>
                  <a:pt x="971" y="932"/>
                </a:lnTo>
                <a:lnTo>
                  <a:pt x="971" y="932"/>
                </a:lnTo>
                <a:lnTo>
                  <a:pt x="974" y="936"/>
                </a:lnTo>
                <a:lnTo>
                  <a:pt x="981" y="942"/>
                </a:lnTo>
                <a:lnTo>
                  <a:pt x="985" y="946"/>
                </a:lnTo>
                <a:lnTo>
                  <a:pt x="990" y="948"/>
                </a:lnTo>
                <a:lnTo>
                  <a:pt x="996" y="948"/>
                </a:lnTo>
                <a:lnTo>
                  <a:pt x="1001" y="947"/>
                </a:lnTo>
                <a:lnTo>
                  <a:pt x="1001" y="947"/>
                </a:lnTo>
                <a:lnTo>
                  <a:pt x="1007" y="944"/>
                </a:lnTo>
                <a:lnTo>
                  <a:pt x="1013" y="939"/>
                </a:lnTo>
                <a:lnTo>
                  <a:pt x="1024" y="926"/>
                </a:lnTo>
                <a:lnTo>
                  <a:pt x="1034" y="914"/>
                </a:lnTo>
                <a:lnTo>
                  <a:pt x="1040" y="903"/>
                </a:lnTo>
                <a:lnTo>
                  <a:pt x="1040" y="903"/>
                </a:lnTo>
                <a:lnTo>
                  <a:pt x="1041" y="897"/>
                </a:lnTo>
                <a:lnTo>
                  <a:pt x="1040" y="888"/>
                </a:lnTo>
                <a:lnTo>
                  <a:pt x="1035" y="866"/>
                </a:lnTo>
                <a:lnTo>
                  <a:pt x="1028" y="848"/>
                </a:lnTo>
                <a:lnTo>
                  <a:pt x="1025" y="839"/>
                </a:lnTo>
                <a:lnTo>
                  <a:pt x="1025" y="839"/>
                </a:lnTo>
                <a:lnTo>
                  <a:pt x="1022" y="831"/>
                </a:lnTo>
                <a:lnTo>
                  <a:pt x="1010" y="805"/>
                </a:lnTo>
                <a:lnTo>
                  <a:pt x="1010" y="805"/>
                </a:lnTo>
                <a:lnTo>
                  <a:pt x="1004" y="791"/>
                </a:lnTo>
                <a:lnTo>
                  <a:pt x="995" y="773"/>
                </a:lnTo>
                <a:lnTo>
                  <a:pt x="967" y="726"/>
                </a:lnTo>
                <a:lnTo>
                  <a:pt x="932" y="667"/>
                </a:lnTo>
                <a:lnTo>
                  <a:pt x="932" y="667"/>
                </a:lnTo>
                <a:lnTo>
                  <a:pt x="939" y="655"/>
                </a:lnTo>
                <a:lnTo>
                  <a:pt x="944" y="645"/>
                </a:lnTo>
                <a:lnTo>
                  <a:pt x="945" y="641"/>
                </a:lnTo>
                <a:lnTo>
                  <a:pt x="947" y="638"/>
                </a:lnTo>
                <a:lnTo>
                  <a:pt x="947" y="638"/>
                </a:lnTo>
                <a:lnTo>
                  <a:pt x="944" y="625"/>
                </a:lnTo>
                <a:lnTo>
                  <a:pt x="937" y="605"/>
                </a:lnTo>
                <a:lnTo>
                  <a:pt x="929" y="584"/>
                </a:lnTo>
                <a:lnTo>
                  <a:pt x="922" y="569"/>
                </a:lnTo>
                <a:lnTo>
                  <a:pt x="922" y="569"/>
                </a:lnTo>
                <a:lnTo>
                  <a:pt x="917" y="560"/>
                </a:lnTo>
                <a:lnTo>
                  <a:pt x="915" y="549"/>
                </a:lnTo>
                <a:lnTo>
                  <a:pt x="910" y="535"/>
                </a:lnTo>
                <a:lnTo>
                  <a:pt x="902" y="515"/>
                </a:lnTo>
                <a:lnTo>
                  <a:pt x="902" y="515"/>
                </a:lnTo>
                <a:lnTo>
                  <a:pt x="885" y="473"/>
                </a:lnTo>
                <a:lnTo>
                  <a:pt x="878" y="456"/>
                </a:lnTo>
                <a:lnTo>
                  <a:pt x="834" y="387"/>
                </a:lnTo>
                <a:lnTo>
                  <a:pt x="750" y="363"/>
                </a:lnTo>
                <a:lnTo>
                  <a:pt x="745" y="333"/>
                </a:lnTo>
                <a:lnTo>
                  <a:pt x="745" y="333"/>
                </a:lnTo>
                <a:lnTo>
                  <a:pt x="750" y="333"/>
                </a:lnTo>
                <a:lnTo>
                  <a:pt x="760" y="332"/>
                </a:lnTo>
                <a:lnTo>
                  <a:pt x="771" y="330"/>
                </a:lnTo>
                <a:lnTo>
                  <a:pt x="776" y="327"/>
                </a:lnTo>
                <a:lnTo>
                  <a:pt x="780" y="323"/>
                </a:lnTo>
                <a:lnTo>
                  <a:pt x="780" y="323"/>
                </a:lnTo>
                <a:lnTo>
                  <a:pt x="786" y="317"/>
                </a:lnTo>
                <a:lnTo>
                  <a:pt x="792" y="312"/>
                </a:lnTo>
                <a:lnTo>
                  <a:pt x="794" y="310"/>
                </a:lnTo>
                <a:lnTo>
                  <a:pt x="796" y="305"/>
                </a:lnTo>
                <a:lnTo>
                  <a:pt x="796" y="300"/>
                </a:lnTo>
                <a:lnTo>
                  <a:pt x="794" y="294"/>
                </a:lnTo>
                <a:lnTo>
                  <a:pt x="794" y="294"/>
                </a:lnTo>
                <a:lnTo>
                  <a:pt x="791" y="274"/>
                </a:lnTo>
                <a:lnTo>
                  <a:pt x="789" y="269"/>
                </a:lnTo>
                <a:lnTo>
                  <a:pt x="804" y="260"/>
                </a:lnTo>
                <a:lnTo>
                  <a:pt x="809" y="225"/>
                </a:lnTo>
                <a:lnTo>
                  <a:pt x="809" y="225"/>
                </a:lnTo>
                <a:lnTo>
                  <a:pt x="835" y="229"/>
                </a:lnTo>
                <a:lnTo>
                  <a:pt x="856" y="230"/>
                </a:lnTo>
                <a:lnTo>
                  <a:pt x="866" y="230"/>
                </a:lnTo>
                <a:lnTo>
                  <a:pt x="873" y="230"/>
                </a:lnTo>
                <a:lnTo>
                  <a:pt x="873" y="230"/>
                </a:lnTo>
                <a:lnTo>
                  <a:pt x="886" y="226"/>
                </a:lnTo>
                <a:lnTo>
                  <a:pt x="894" y="224"/>
                </a:lnTo>
                <a:lnTo>
                  <a:pt x="900" y="221"/>
                </a:lnTo>
                <a:lnTo>
                  <a:pt x="905" y="218"/>
                </a:lnTo>
                <a:lnTo>
                  <a:pt x="909" y="214"/>
                </a:lnTo>
                <a:lnTo>
                  <a:pt x="910" y="210"/>
                </a:lnTo>
                <a:lnTo>
                  <a:pt x="907" y="206"/>
                </a:lnTo>
                <a:lnTo>
                  <a:pt x="907" y="206"/>
                </a:lnTo>
                <a:lnTo>
                  <a:pt x="901" y="197"/>
                </a:lnTo>
                <a:lnTo>
                  <a:pt x="896" y="188"/>
                </a:lnTo>
                <a:lnTo>
                  <a:pt x="893" y="181"/>
                </a:lnTo>
                <a:lnTo>
                  <a:pt x="888" y="176"/>
                </a:lnTo>
                <a:lnTo>
                  <a:pt x="888" y="176"/>
                </a:lnTo>
                <a:lnTo>
                  <a:pt x="883" y="174"/>
                </a:lnTo>
                <a:lnTo>
                  <a:pt x="877" y="171"/>
                </a:lnTo>
                <a:lnTo>
                  <a:pt x="858" y="166"/>
                </a:lnTo>
                <a:lnTo>
                  <a:pt x="834" y="161"/>
                </a:lnTo>
                <a:lnTo>
                  <a:pt x="834" y="161"/>
                </a:lnTo>
                <a:close/>
                <a:moveTo>
                  <a:pt x="362" y="643"/>
                </a:moveTo>
                <a:lnTo>
                  <a:pt x="392" y="653"/>
                </a:lnTo>
                <a:lnTo>
                  <a:pt x="406" y="790"/>
                </a:lnTo>
                <a:lnTo>
                  <a:pt x="406" y="790"/>
                </a:lnTo>
                <a:lnTo>
                  <a:pt x="392" y="762"/>
                </a:lnTo>
                <a:lnTo>
                  <a:pt x="365" y="714"/>
                </a:lnTo>
                <a:lnTo>
                  <a:pt x="365" y="714"/>
                </a:lnTo>
                <a:lnTo>
                  <a:pt x="355" y="697"/>
                </a:lnTo>
                <a:lnTo>
                  <a:pt x="349" y="682"/>
                </a:lnTo>
                <a:lnTo>
                  <a:pt x="342" y="670"/>
                </a:lnTo>
                <a:lnTo>
                  <a:pt x="362" y="643"/>
                </a:lnTo>
                <a:close/>
                <a:moveTo>
                  <a:pt x="347" y="859"/>
                </a:moveTo>
                <a:lnTo>
                  <a:pt x="347" y="859"/>
                </a:lnTo>
                <a:lnTo>
                  <a:pt x="356" y="875"/>
                </a:lnTo>
                <a:lnTo>
                  <a:pt x="365" y="888"/>
                </a:lnTo>
                <a:lnTo>
                  <a:pt x="372" y="898"/>
                </a:lnTo>
                <a:lnTo>
                  <a:pt x="372" y="898"/>
                </a:lnTo>
                <a:lnTo>
                  <a:pt x="377" y="902"/>
                </a:lnTo>
                <a:lnTo>
                  <a:pt x="382" y="904"/>
                </a:lnTo>
                <a:lnTo>
                  <a:pt x="393" y="909"/>
                </a:lnTo>
                <a:lnTo>
                  <a:pt x="406" y="913"/>
                </a:lnTo>
                <a:lnTo>
                  <a:pt x="367" y="977"/>
                </a:lnTo>
                <a:lnTo>
                  <a:pt x="284" y="952"/>
                </a:lnTo>
                <a:lnTo>
                  <a:pt x="284" y="888"/>
                </a:lnTo>
                <a:lnTo>
                  <a:pt x="284" y="888"/>
                </a:lnTo>
                <a:lnTo>
                  <a:pt x="284" y="887"/>
                </a:lnTo>
                <a:lnTo>
                  <a:pt x="282" y="885"/>
                </a:lnTo>
                <a:lnTo>
                  <a:pt x="285" y="881"/>
                </a:lnTo>
                <a:lnTo>
                  <a:pt x="288" y="878"/>
                </a:lnTo>
                <a:lnTo>
                  <a:pt x="288" y="878"/>
                </a:lnTo>
                <a:lnTo>
                  <a:pt x="322" y="867"/>
                </a:lnTo>
                <a:lnTo>
                  <a:pt x="347" y="859"/>
                </a:lnTo>
                <a:lnTo>
                  <a:pt x="347" y="8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3">
            <a:extLst>
              <a:ext uri="{FF2B5EF4-FFF2-40B4-BE49-F238E27FC236}">
                <a16:creationId xmlns:a16="http://schemas.microsoft.com/office/drawing/2014/main" id="{6F5E2307-D31F-4A46-943E-15E9BF6FEBE9}"/>
              </a:ext>
            </a:extLst>
          </p:cNvPr>
          <p:cNvSpPr>
            <a:spLocks/>
          </p:cNvSpPr>
          <p:nvPr/>
        </p:nvSpPr>
        <p:spPr bwMode="auto">
          <a:xfrm>
            <a:off x="759519" y="796349"/>
            <a:ext cx="779421" cy="1626342"/>
          </a:xfrm>
          <a:custGeom>
            <a:avLst/>
            <a:gdLst>
              <a:gd name="T0" fmla="*/ 209 w 612"/>
              <a:gd name="T1" fmla="*/ 527 h 1277"/>
              <a:gd name="T2" fmla="*/ 238 w 612"/>
              <a:gd name="T3" fmla="*/ 702 h 1277"/>
              <a:gd name="T4" fmla="*/ 282 w 612"/>
              <a:gd name="T5" fmla="*/ 833 h 1277"/>
              <a:gd name="T6" fmla="*/ 218 w 612"/>
              <a:gd name="T7" fmla="*/ 923 h 1277"/>
              <a:gd name="T8" fmla="*/ 156 w 612"/>
              <a:gd name="T9" fmla="*/ 1013 h 1277"/>
              <a:gd name="T10" fmla="*/ 6 w 612"/>
              <a:gd name="T11" fmla="*/ 1127 h 1277"/>
              <a:gd name="T12" fmla="*/ 29 w 612"/>
              <a:gd name="T13" fmla="*/ 1168 h 1277"/>
              <a:gd name="T14" fmla="*/ 57 w 612"/>
              <a:gd name="T15" fmla="*/ 1202 h 1277"/>
              <a:gd name="T16" fmla="*/ 104 w 612"/>
              <a:gd name="T17" fmla="*/ 1252 h 1277"/>
              <a:gd name="T18" fmla="*/ 142 w 612"/>
              <a:gd name="T19" fmla="*/ 1256 h 1277"/>
              <a:gd name="T20" fmla="*/ 140 w 612"/>
              <a:gd name="T21" fmla="*/ 1235 h 1277"/>
              <a:gd name="T22" fmla="*/ 112 w 612"/>
              <a:gd name="T23" fmla="*/ 1178 h 1277"/>
              <a:gd name="T24" fmla="*/ 181 w 612"/>
              <a:gd name="T25" fmla="*/ 1100 h 1277"/>
              <a:gd name="T26" fmla="*/ 263 w 612"/>
              <a:gd name="T27" fmla="*/ 1023 h 1277"/>
              <a:gd name="T28" fmla="*/ 336 w 612"/>
              <a:gd name="T29" fmla="*/ 960 h 1277"/>
              <a:gd name="T30" fmla="*/ 360 w 612"/>
              <a:gd name="T31" fmla="*/ 1120 h 1277"/>
              <a:gd name="T32" fmla="*/ 366 w 612"/>
              <a:gd name="T33" fmla="*/ 1199 h 1277"/>
              <a:gd name="T34" fmla="*/ 378 w 612"/>
              <a:gd name="T35" fmla="*/ 1256 h 1277"/>
              <a:gd name="T36" fmla="*/ 427 w 612"/>
              <a:gd name="T37" fmla="*/ 1274 h 1277"/>
              <a:gd name="T38" fmla="*/ 574 w 612"/>
              <a:gd name="T39" fmla="*/ 1269 h 1277"/>
              <a:gd name="T40" fmla="*/ 586 w 612"/>
              <a:gd name="T41" fmla="*/ 1240 h 1277"/>
              <a:gd name="T42" fmla="*/ 540 w 612"/>
              <a:gd name="T43" fmla="*/ 1232 h 1277"/>
              <a:gd name="T44" fmla="*/ 501 w 612"/>
              <a:gd name="T45" fmla="*/ 1198 h 1277"/>
              <a:gd name="T46" fmla="*/ 510 w 612"/>
              <a:gd name="T47" fmla="*/ 1168 h 1277"/>
              <a:gd name="T48" fmla="*/ 479 w 612"/>
              <a:gd name="T49" fmla="*/ 1017 h 1277"/>
              <a:gd name="T50" fmla="*/ 464 w 612"/>
              <a:gd name="T51" fmla="*/ 848 h 1277"/>
              <a:gd name="T52" fmla="*/ 428 w 612"/>
              <a:gd name="T53" fmla="*/ 726 h 1277"/>
              <a:gd name="T54" fmla="*/ 452 w 612"/>
              <a:gd name="T55" fmla="*/ 557 h 1277"/>
              <a:gd name="T56" fmla="*/ 501 w 612"/>
              <a:gd name="T57" fmla="*/ 547 h 1277"/>
              <a:gd name="T58" fmla="*/ 555 w 612"/>
              <a:gd name="T59" fmla="*/ 535 h 1277"/>
              <a:gd name="T60" fmla="*/ 559 w 612"/>
              <a:gd name="T61" fmla="*/ 523 h 1277"/>
              <a:gd name="T62" fmla="*/ 612 w 612"/>
              <a:gd name="T63" fmla="*/ 502 h 1277"/>
              <a:gd name="T64" fmla="*/ 598 w 612"/>
              <a:gd name="T65" fmla="*/ 396 h 1277"/>
              <a:gd name="T66" fmla="*/ 583 w 612"/>
              <a:gd name="T67" fmla="*/ 387 h 1277"/>
              <a:gd name="T68" fmla="*/ 516 w 612"/>
              <a:gd name="T69" fmla="*/ 388 h 1277"/>
              <a:gd name="T70" fmla="*/ 480 w 612"/>
              <a:gd name="T71" fmla="*/ 376 h 1277"/>
              <a:gd name="T72" fmla="*/ 433 w 612"/>
              <a:gd name="T73" fmla="*/ 339 h 1277"/>
              <a:gd name="T74" fmla="*/ 418 w 612"/>
              <a:gd name="T75" fmla="*/ 246 h 1277"/>
              <a:gd name="T76" fmla="*/ 389 w 612"/>
              <a:gd name="T77" fmla="*/ 197 h 1277"/>
              <a:gd name="T78" fmla="*/ 412 w 612"/>
              <a:gd name="T79" fmla="*/ 175 h 1277"/>
              <a:gd name="T80" fmla="*/ 438 w 612"/>
              <a:gd name="T81" fmla="*/ 113 h 1277"/>
              <a:gd name="T82" fmla="*/ 428 w 612"/>
              <a:gd name="T83" fmla="*/ 42 h 1277"/>
              <a:gd name="T84" fmla="*/ 418 w 612"/>
              <a:gd name="T85" fmla="*/ 8 h 1277"/>
              <a:gd name="T86" fmla="*/ 336 w 612"/>
              <a:gd name="T87" fmla="*/ 3 h 1277"/>
              <a:gd name="T88" fmla="*/ 309 w 612"/>
              <a:gd name="T89" fmla="*/ 22 h 1277"/>
              <a:gd name="T90" fmla="*/ 302 w 612"/>
              <a:gd name="T91" fmla="*/ 57 h 1277"/>
              <a:gd name="T92" fmla="*/ 291 w 612"/>
              <a:gd name="T93" fmla="*/ 85 h 1277"/>
              <a:gd name="T94" fmla="*/ 306 w 612"/>
              <a:gd name="T95" fmla="*/ 134 h 1277"/>
              <a:gd name="T96" fmla="*/ 297 w 612"/>
              <a:gd name="T97" fmla="*/ 153 h 1277"/>
              <a:gd name="T98" fmla="*/ 283 w 612"/>
              <a:gd name="T99" fmla="*/ 192 h 1277"/>
              <a:gd name="T100" fmla="*/ 204 w 612"/>
              <a:gd name="T101" fmla="*/ 304 h 1277"/>
              <a:gd name="T102" fmla="*/ 214 w 612"/>
              <a:gd name="T103" fmla="*/ 379 h 1277"/>
              <a:gd name="T104" fmla="*/ 209 w 612"/>
              <a:gd name="T105" fmla="*/ 421 h 1277"/>
              <a:gd name="T106" fmla="*/ 208 w 612"/>
              <a:gd name="T107" fmla="*/ 452 h 1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12" h="1277">
                <a:moveTo>
                  <a:pt x="214" y="479"/>
                </a:moveTo>
                <a:lnTo>
                  <a:pt x="214" y="479"/>
                </a:lnTo>
                <a:lnTo>
                  <a:pt x="210" y="501"/>
                </a:lnTo>
                <a:lnTo>
                  <a:pt x="208" y="516"/>
                </a:lnTo>
                <a:lnTo>
                  <a:pt x="208" y="524"/>
                </a:lnTo>
                <a:lnTo>
                  <a:pt x="209" y="527"/>
                </a:lnTo>
                <a:lnTo>
                  <a:pt x="209" y="527"/>
                </a:lnTo>
                <a:lnTo>
                  <a:pt x="213" y="533"/>
                </a:lnTo>
                <a:lnTo>
                  <a:pt x="218" y="540"/>
                </a:lnTo>
                <a:lnTo>
                  <a:pt x="224" y="547"/>
                </a:lnTo>
                <a:lnTo>
                  <a:pt x="224" y="547"/>
                </a:lnTo>
                <a:lnTo>
                  <a:pt x="230" y="610"/>
                </a:lnTo>
                <a:lnTo>
                  <a:pt x="238" y="702"/>
                </a:lnTo>
                <a:lnTo>
                  <a:pt x="238" y="702"/>
                </a:lnTo>
                <a:lnTo>
                  <a:pt x="242" y="719"/>
                </a:lnTo>
                <a:lnTo>
                  <a:pt x="247" y="740"/>
                </a:lnTo>
                <a:lnTo>
                  <a:pt x="254" y="762"/>
                </a:lnTo>
                <a:lnTo>
                  <a:pt x="263" y="782"/>
                </a:lnTo>
                <a:lnTo>
                  <a:pt x="276" y="819"/>
                </a:lnTo>
                <a:lnTo>
                  <a:pt x="282" y="833"/>
                </a:lnTo>
                <a:lnTo>
                  <a:pt x="282" y="833"/>
                </a:lnTo>
                <a:lnTo>
                  <a:pt x="270" y="852"/>
                </a:lnTo>
                <a:lnTo>
                  <a:pt x="258" y="869"/>
                </a:lnTo>
                <a:lnTo>
                  <a:pt x="243" y="887"/>
                </a:lnTo>
                <a:lnTo>
                  <a:pt x="243" y="887"/>
                </a:lnTo>
                <a:lnTo>
                  <a:pt x="231" y="901"/>
                </a:lnTo>
                <a:lnTo>
                  <a:pt x="224" y="912"/>
                </a:lnTo>
                <a:lnTo>
                  <a:pt x="218" y="923"/>
                </a:lnTo>
                <a:lnTo>
                  <a:pt x="209" y="935"/>
                </a:lnTo>
                <a:lnTo>
                  <a:pt x="209" y="935"/>
                </a:lnTo>
                <a:lnTo>
                  <a:pt x="196" y="955"/>
                </a:lnTo>
                <a:lnTo>
                  <a:pt x="181" y="979"/>
                </a:lnTo>
                <a:lnTo>
                  <a:pt x="165" y="1001"/>
                </a:lnTo>
                <a:lnTo>
                  <a:pt x="159" y="1008"/>
                </a:lnTo>
                <a:lnTo>
                  <a:pt x="156" y="1013"/>
                </a:lnTo>
                <a:lnTo>
                  <a:pt x="156" y="1013"/>
                </a:lnTo>
                <a:lnTo>
                  <a:pt x="89" y="1052"/>
                </a:lnTo>
                <a:lnTo>
                  <a:pt x="29" y="1086"/>
                </a:lnTo>
                <a:lnTo>
                  <a:pt x="39" y="1096"/>
                </a:lnTo>
                <a:lnTo>
                  <a:pt x="39" y="1096"/>
                </a:lnTo>
                <a:lnTo>
                  <a:pt x="20" y="1114"/>
                </a:lnTo>
                <a:lnTo>
                  <a:pt x="6" y="1127"/>
                </a:lnTo>
                <a:lnTo>
                  <a:pt x="2" y="1132"/>
                </a:lnTo>
                <a:lnTo>
                  <a:pt x="0" y="1134"/>
                </a:lnTo>
                <a:lnTo>
                  <a:pt x="0" y="1134"/>
                </a:lnTo>
                <a:lnTo>
                  <a:pt x="14" y="1151"/>
                </a:lnTo>
                <a:lnTo>
                  <a:pt x="23" y="1162"/>
                </a:lnTo>
                <a:lnTo>
                  <a:pt x="29" y="1168"/>
                </a:lnTo>
                <a:lnTo>
                  <a:pt x="29" y="1168"/>
                </a:lnTo>
                <a:lnTo>
                  <a:pt x="34" y="1170"/>
                </a:lnTo>
                <a:lnTo>
                  <a:pt x="39" y="1170"/>
                </a:lnTo>
                <a:lnTo>
                  <a:pt x="44" y="1168"/>
                </a:lnTo>
                <a:lnTo>
                  <a:pt x="44" y="1168"/>
                </a:lnTo>
                <a:lnTo>
                  <a:pt x="46" y="1176"/>
                </a:lnTo>
                <a:lnTo>
                  <a:pt x="53" y="1192"/>
                </a:lnTo>
                <a:lnTo>
                  <a:pt x="57" y="1202"/>
                </a:lnTo>
                <a:lnTo>
                  <a:pt x="63" y="1212"/>
                </a:lnTo>
                <a:lnTo>
                  <a:pt x="71" y="1223"/>
                </a:lnTo>
                <a:lnTo>
                  <a:pt x="78" y="1232"/>
                </a:lnTo>
                <a:lnTo>
                  <a:pt x="78" y="1232"/>
                </a:lnTo>
                <a:lnTo>
                  <a:pt x="87" y="1239"/>
                </a:lnTo>
                <a:lnTo>
                  <a:pt x="95" y="1246"/>
                </a:lnTo>
                <a:lnTo>
                  <a:pt x="104" y="1252"/>
                </a:lnTo>
                <a:lnTo>
                  <a:pt x="112" y="1257"/>
                </a:lnTo>
                <a:lnTo>
                  <a:pt x="119" y="1260"/>
                </a:lnTo>
                <a:lnTo>
                  <a:pt x="127" y="1262"/>
                </a:lnTo>
                <a:lnTo>
                  <a:pt x="131" y="1262"/>
                </a:lnTo>
                <a:lnTo>
                  <a:pt x="136" y="1261"/>
                </a:lnTo>
                <a:lnTo>
                  <a:pt x="136" y="1261"/>
                </a:lnTo>
                <a:lnTo>
                  <a:pt x="142" y="1256"/>
                </a:lnTo>
                <a:lnTo>
                  <a:pt x="147" y="1251"/>
                </a:lnTo>
                <a:lnTo>
                  <a:pt x="148" y="1249"/>
                </a:lnTo>
                <a:lnTo>
                  <a:pt x="148" y="1246"/>
                </a:lnTo>
                <a:lnTo>
                  <a:pt x="148" y="1244"/>
                </a:lnTo>
                <a:lnTo>
                  <a:pt x="146" y="1241"/>
                </a:lnTo>
                <a:lnTo>
                  <a:pt x="146" y="1241"/>
                </a:lnTo>
                <a:lnTo>
                  <a:pt x="140" y="1235"/>
                </a:lnTo>
                <a:lnTo>
                  <a:pt x="135" y="1227"/>
                </a:lnTo>
                <a:lnTo>
                  <a:pt x="127" y="1212"/>
                </a:lnTo>
                <a:lnTo>
                  <a:pt x="127" y="1212"/>
                </a:lnTo>
                <a:lnTo>
                  <a:pt x="118" y="1199"/>
                </a:lnTo>
                <a:lnTo>
                  <a:pt x="113" y="1189"/>
                </a:lnTo>
                <a:lnTo>
                  <a:pt x="112" y="1184"/>
                </a:lnTo>
                <a:lnTo>
                  <a:pt x="112" y="1178"/>
                </a:lnTo>
                <a:lnTo>
                  <a:pt x="112" y="1178"/>
                </a:lnTo>
                <a:lnTo>
                  <a:pt x="112" y="1160"/>
                </a:lnTo>
                <a:lnTo>
                  <a:pt x="112" y="1154"/>
                </a:lnTo>
                <a:lnTo>
                  <a:pt x="127" y="1159"/>
                </a:lnTo>
                <a:lnTo>
                  <a:pt x="127" y="1159"/>
                </a:lnTo>
                <a:lnTo>
                  <a:pt x="158" y="1126"/>
                </a:lnTo>
                <a:lnTo>
                  <a:pt x="181" y="1100"/>
                </a:lnTo>
                <a:lnTo>
                  <a:pt x="195" y="1086"/>
                </a:lnTo>
                <a:lnTo>
                  <a:pt x="195" y="1086"/>
                </a:lnTo>
                <a:lnTo>
                  <a:pt x="207" y="1074"/>
                </a:lnTo>
                <a:lnTo>
                  <a:pt x="227" y="1054"/>
                </a:lnTo>
                <a:lnTo>
                  <a:pt x="248" y="1035"/>
                </a:lnTo>
                <a:lnTo>
                  <a:pt x="263" y="1023"/>
                </a:lnTo>
                <a:lnTo>
                  <a:pt x="263" y="1023"/>
                </a:lnTo>
                <a:lnTo>
                  <a:pt x="278" y="1009"/>
                </a:lnTo>
                <a:lnTo>
                  <a:pt x="303" y="986"/>
                </a:lnTo>
                <a:lnTo>
                  <a:pt x="325" y="967"/>
                </a:lnTo>
                <a:lnTo>
                  <a:pt x="333" y="961"/>
                </a:lnTo>
                <a:lnTo>
                  <a:pt x="334" y="960"/>
                </a:lnTo>
                <a:lnTo>
                  <a:pt x="336" y="960"/>
                </a:lnTo>
                <a:lnTo>
                  <a:pt x="336" y="960"/>
                </a:lnTo>
                <a:lnTo>
                  <a:pt x="350" y="1037"/>
                </a:lnTo>
                <a:lnTo>
                  <a:pt x="350" y="1037"/>
                </a:lnTo>
                <a:lnTo>
                  <a:pt x="354" y="1060"/>
                </a:lnTo>
                <a:lnTo>
                  <a:pt x="357" y="1083"/>
                </a:lnTo>
                <a:lnTo>
                  <a:pt x="359" y="1104"/>
                </a:lnTo>
                <a:lnTo>
                  <a:pt x="360" y="1120"/>
                </a:lnTo>
                <a:lnTo>
                  <a:pt x="360" y="1120"/>
                </a:lnTo>
                <a:lnTo>
                  <a:pt x="361" y="1134"/>
                </a:lnTo>
                <a:lnTo>
                  <a:pt x="362" y="1150"/>
                </a:lnTo>
                <a:lnTo>
                  <a:pt x="365" y="1167"/>
                </a:lnTo>
                <a:lnTo>
                  <a:pt x="365" y="1183"/>
                </a:lnTo>
                <a:lnTo>
                  <a:pt x="365" y="1183"/>
                </a:lnTo>
                <a:lnTo>
                  <a:pt x="365" y="1192"/>
                </a:lnTo>
                <a:lnTo>
                  <a:pt x="366" y="1199"/>
                </a:lnTo>
                <a:lnTo>
                  <a:pt x="370" y="1215"/>
                </a:lnTo>
                <a:lnTo>
                  <a:pt x="374" y="1232"/>
                </a:lnTo>
                <a:lnTo>
                  <a:pt x="374" y="1232"/>
                </a:lnTo>
                <a:lnTo>
                  <a:pt x="374" y="1235"/>
                </a:lnTo>
                <a:lnTo>
                  <a:pt x="376" y="1245"/>
                </a:lnTo>
                <a:lnTo>
                  <a:pt x="377" y="1251"/>
                </a:lnTo>
                <a:lnTo>
                  <a:pt x="378" y="1256"/>
                </a:lnTo>
                <a:lnTo>
                  <a:pt x="380" y="1261"/>
                </a:lnTo>
                <a:lnTo>
                  <a:pt x="384" y="1266"/>
                </a:lnTo>
                <a:lnTo>
                  <a:pt x="384" y="1266"/>
                </a:lnTo>
                <a:lnTo>
                  <a:pt x="388" y="1267"/>
                </a:lnTo>
                <a:lnTo>
                  <a:pt x="393" y="1269"/>
                </a:lnTo>
                <a:lnTo>
                  <a:pt x="407" y="1272"/>
                </a:lnTo>
                <a:lnTo>
                  <a:pt x="427" y="1274"/>
                </a:lnTo>
                <a:lnTo>
                  <a:pt x="450" y="1275"/>
                </a:lnTo>
                <a:lnTo>
                  <a:pt x="495" y="1277"/>
                </a:lnTo>
                <a:lnTo>
                  <a:pt x="525" y="1275"/>
                </a:lnTo>
                <a:lnTo>
                  <a:pt x="525" y="1275"/>
                </a:lnTo>
                <a:lnTo>
                  <a:pt x="544" y="1274"/>
                </a:lnTo>
                <a:lnTo>
                  <a:pt x="565" y="1270"/>
                </a:lnTo>
                <a:lnTo>
                  <a:pt x="574" y="1269"/>
                </a:lnTo>
                <a:lnTo>
                  <a:pt x="581" y="1266"/>
                </a:lnTo>
                <a:lnTo>
                  <a:pt x="586" y="1262"/>
                </a:lnTo>
                <a:lnTo>
                  <a:pt x="587" y="1258"/>
                </a:lnTo>
                <a:lnTo>
                  <a:pt x="588" y="1256"/>
                </a:lnTo>
                <a:lnTo>
                  <a:pt x="588" y="1256"/>
                </a:lnTo>
                <a:lnTo>
                  <a:pt x="588" y="1246"/>
                </a:lnTo>
                <a:lnTo>
                  <a:pt x="586" y="1240"/>
                </a:lnTo>
                <a:lnTo>
                  <a:pt x="585" y="1238"/>
                </a:lnTo>
                <a:lnTo>
                  <a:pt x="583" y="1238"/>
                </a:lnTo>
                <a:lnTo>
                  <a:pt x="578" y="1236"/>
                </a:lnTo>
                <a:lnTo>
                  <a:pt x="578" y="1236"/>
                </a:lnTo>
                <a:lnTo>
                  <a:pt x="559" y="1235"/>
                </a:lnTo>
                <a:lnTo>
                  <a:pt x="547" y="1234"/>
                </a:lnTo>
                <a:lnTo>
                  <a:pt x="540" y="1232"/>
                </a:lnTo>
                <a:lnTo>
                  <a:pt x="540" y="1232"/>
                </a:lnTo>
                <a:lnTo>
                  <a:pt x="516" y="1213"/>
                </a:lnTo>
                <a:lnTo>
                  <a:pt x="504" y="1202"/>
                </a:lnTo>
                <a:lnTo>
                  <a:pt x="501" y="1199"/>
                </a:lnTo>
                <a:lnTo>
                  <a:pt x="501" y="1198"/>
                </a:lnTo>
                <a:lnTo>
                  <a:pt x="501" y="1198"/>
                </a:lnTo>
                <a:lnTo>
                  <a:pt x="501" y="1198"/>
                </a:lnTo>
                <a:lnTo>
                  <a:pt x="506" y="1196"/>
                </a:lnTo>
                <a:lnTo>
                  <a:pt x="510" y="1195"/>
                </a:lnTo>
                <a:lnTo>
                  <a:pt x="515" y="1193"/>
                </a:lnTo>
                <a:lnTo>
                  <a:pt x="515" y="1193"/>
                </a:lnTo>
                <a:lnTo>
                  <a:pt x="514" y="1188"/>
                </a:lnTo>
                <a:lnTo>
                  <a:pt x="512" y="1181"/>
                </a:lnTo>
                <a:lnTo>
                  <a:pt x="510" y="1168"/>
                </a:lnTo>
                <a:lnTo>
                  <a:pt x="510" y="1168"/>
                </a:lnTo>
                <a:lnTo>
                  <a:pt x="506" y="1142"/>
                </a:lnTo>
                <a:lnTo>
                  <a:pt x="498" y="1102"/>
                </a:lnTo>
                <a:lnTo>
                  <a:pt x="489" y="1060"/>
                </a:lnTo>
                <a:lnTo>
                  <a:pt x="481" y="1028"/>
                </a:lnTo>
                <a:lnTo>
                  <a:pt x="481" y="1028"/>
                </a:lnTo>
                <a:lnTo>
                  <a:pt x="479" y="1017"/>
                </a:lnTo>
                <a:lnTo>
                  <a:pt x="476" y="1006"/>
                </a:lnTo>
                <a:lnTo>
                  <a:pt x="475" y="984"/>
                </a:lnTo>
                <a:lnTo>
                  <a:pt x="474" y="958"/>
                </a:lnTo>
                <a:lnTo>
                  <a:pt x="472" y="926"/>
                </a:lnTo>
                <a:lnTo>
                  <a:pt x="472" y="926"/>
                </a:lnTo>
                <a:lnTo>
                  <a:pt x="468" y="887"/>
                </a:lnTo>
                <a:lnTo>
                  <a:pt x="464" y="848"/>
                </a:lnTo>
                <a:lnTo>
                  <a:pt x="459" y="819"/>
                </a:lnTo>
                <a:lnTo>
                  <a:pt x="457" y="804"/>
                </a:lnTo>
                <a:lnTo>
                  <a:pt x="457" y="804"/>
                </a:lnTo>
                <a:lnTo>
                  <a:pt x="441" y="763"/>
                </a:lnTo>
                <a:lnTo>
                  <a:pt x="428" y="726"/>
                </a:lnTo>
                <a:lnTo>
                  <a:pt x="428" y="726"/>
                </a:lnTo>
                <a:lnTo>
                  <a:pt x="428" y="726"/>
                </a:lnTo>
                <a:lnTo>
                  <a:pt x="429" y="726"/>
                </a:lnTo>
                <a:lnTo>
                  <a:pt x="433" y="707"/>
                </a:lnTo>
                <a:lnTo>
                  <a:pt x="433" y="707"/>
                </a:lnTo>
                <a:lnTo>
                  <a:pt x="438" y="675"/>
                </a:lnTo>
                <a:lnTo>
                  <a:pt x="442" y="629"/>
                </a:lnTo>
                <a:lnTo>
                  <a:pt x="447" y="571"/>
                </a:lnTo>
                <a:lnTo>
                  <a:pt x="452" y="557"/>
                </a:lnTo>
                <a:lnTo>
                  <a:pt x="452" y="547"/>
                </a:lnTo>
                <a:lnTo>
                  <a:pt x="486" y="547"/>
                </a:lnTo>
                <a:lnTo>
                  <a:pt x="486" y="547"/>
                </a:lnTo>
                <a:lnTo>
                  <a:pt x="486" y="547"/>
                </a:lnTo>
                <a:lnTo>
                  <a:pt x="487" y="546"/>
                </a:lnTo>
                <a:lnTo>
                  <a:pt x="491" y="546"/>
                </a:lnTo>
                <a:lnTo>
                  <a:pt x="501" y="547"/>
                </a:lnTo>
                <a:lnTo>
                  <a:pt x="501" y="547"/>
                </a:lnTo>
                <a:lnTo>
                  <a:pt x="512" y="548"/>
                </a:lnTo>
                <a:lnTo>
                  <a:pt x="521" y="548"/>
                </a:lnTo>
                <a:lnTo>
                  <a:pt x="530" y="546"/>
                </a:lnTo>
                <a:lnTo>
                  <a:pt x="540" y="542"/>
                </a:lnTo>
                <a:lnTo>
                  <a:pt x="540" y="542"/>
                </a:lnTo>
                <a:lnTo>
                  <a:pt x="555" y="535"/>
                </a:lnTo>
                <a:lnTo>
                  <a:pt x="559" y="531"/>
                </a:lnTo>
                <a:lnTo>
                  <a:pt x="559" y="530"/>
                </a:lnTo>
                <a:lnTo>
                  <a:pt x="559" y="527"/>
                </a:lnTo>
                <a:lnTo>
                  <a:pt x="559" y="527"/>
                </a:lnTo>
                <a:lnTo>
                  <a:pt x="559" y="523"/>
                </a:lnTo>
                <a:lnTo>
                  <a:pt x="559" y="523"/>
                </a:lnTo>
                <a:lnTo>
                  <a:pt x="559" y="523"/>
                </a:lnTo>
                <a:lnTo>
                  <a:pt x="586" y="518"/>
                </a:lnTo>
                <a:lnTo>
                  <a:pt x="604" y="513"/>
                </a:lnTo>
                <a:lnTo>
                  <a:pt x="610" y="510"/>
                </a:lnTo>
                <a:lnTo>
                  <a:pt x="612" y="509"/>
                </a:lnTo>
                <a:lnTo>
                  <a:pt x="612" y="508"/>
                </a:lnTo>
                <a:lnTo>
                  <a:pt x="612" y="508"/>
                </a:lnTo>
                <a:lnTo>
                  <a:pt x="612" y="502"/>
                </a:lnTo>
                <a:lnTo>
                  <a:pt x="612" y="493"/>
                </a:lnTo>
                <a:lnTo>
                  <a:pt x="612" y="493"/>
                </a:lnTo>
                <a:lnTo>
                  <a:pt x="612" y="475"/>
                </a:lnTo>
                <a:lnTo>
                  <a:pt x="610" y="441"/>
                </a:lnTo>
                <a:lnTo>
                  <a:pt x="608" y="396"/>
                </a:lnTo>
                <a:lnTo>
                  <a:pt x="598" y="396"/>
                </a:lnTo>
                <a:lnTo>
                  <a:pt x="598" y="396"/>
                </a:lnTo>
                <a:lnTo>
                  <a:pt x="598" y="391"/>
                </a:lnTo>
                <a:lnTo>
                  <a:pt x="595" y="388"/>
                </a:lnTo>
                <a:lnTo>
                  <a:pt x="594" y="387"/>
                </a:lnTo>
                <a:lnTo>
                  <a:pt x="593" y="387"/>
                </a:lnTo>
                <a:lnTo>
                  <a:pt x="593" y="387"/>
                </a:lnTo>
                <a:lnTo>
                  <a:pt x="588" y="387"/>
                </a:lnTo>
                <a:lnTo>
                  <a:pt x="583" y="387"/>
                </a:lnTo>
                <a:lnTo>
                  <a:pt x="576" y="387"/>
                </a:lnTo>
                <a:lnTo>
                  <a:pt x="569" y="387"/>
                </a:lnTo>
                <a:lnTo>
                  <a:pt x="569" y="387"/>
                </a:lnTo>
                <a:lnTo>
                  <a:pt x="515" y="391"/>
                </a:lnTo>
                <a:lnTo>
                  <a:pt x="515" y="391"/>
                </a:lnTo>
                <a:lnTo>
                  <a:pt x="516" y="390"/>
                </a:lnTo>
                <a:lnTo>
                  <a:pt x="516" y="388"/>
                </a:lnTo>
                <a:lnTo>
                  <a:pt x="515" y="385"/>
                </a:lnTo>
                <a:lnTo>
                  <a:pt x="513" y="383"/>
                </a:lnTo>
                <a:lnTo>
                  <a:pt x="508" y="380"/>
                </a:lnTo>
                <a:lnTo>
                  <a:pt x="501" y="378"/>
                </a:lnTo>
                <a:lnTo>
                  <a:pt x="491" y="377"/>
                </a:lnTo>
                <a:lnTo>
                  <a:pt x="491" y="377"/>
                </a:lnTo>
                <a:lnTo>
                  <a:pt x="480" y="376"/>
                </a:lnTo>
                <a:lnTo>
                  <a:pt x="469" y="376"/>
                </a:lnTo>
                <a:lnTo>
                  <a:pt x="452" y="378"/>
                </a:lnTo>
                <a:lnTo>
                  <a:pt x="441" y="380"/>
                </a:lnTo>
                <a:lnTo>
                  <a:pt x="438" y="382"/>
                </a:lnTo>
                <a:lnTo>
                  <a:pt x="438" y="382"/>
                </a:lnTo>
                <a:lnTo>
                  <a:pt x="435" y="360"/>
                </a:lnTo>
                <a:lnTo>
                  <a:pt x="433" y="339"/>
                </a:lnTo>
                <a:lnTo>
                  <a:pt x="433" y="319"/>
                </a:lnTo>
                <a:lnTo>
                  <a:pt x="433" y="319"/>
                </a:lnTo>
                <a:lnTo>
                  <a:pt x="433" y="308"/>
                </a:lnTo>
                <a:lnTo>
                  <a:pt x="431" y="297"/>
                </a:lnTo>
                <a:lnTo>
                  <a:pt x="428" y="275"/>
                </a:lnTo>
                <a:lnTo>
                  <a:pt x="422" y="257"/>
                </a:lnTo>
                <a:lnTo>
                  <a:pt x="418" y="246"/>
                </a:lnTo>
                <a:lnTo>
                  <a:pt x="418" y="246"/>
                </a:lnTo>
                <a:lnTo>
                  <a:pt x="416" y="238"/>
                </a:lnTo>
                <a:lnTo>
                  <a:pt x="414" y="232"/>
                </a:lnTo>
                <a:lnTo>
                  <a:pt x="413" y="221"/>
                </a:lnTo>
                <a:lnTo>
                  <a:pt x="413" y="221"/>
                </a:lnTo>
                <a:lnTo>
                  <a:pt x="408" y="207"/>
                </a:lnTo>
                <a:lnTo>
                  <a:pt x="389" y="197"/>
                </a:lnTo>
                <a:lnTo>
                  <a:pt x="394" y="183"/>
                </a:lnTo>
                <a:lnTo>
                  <a:pt x="394" y="183"/>
                </a:lnTo>
                <a:lnTo>
                  <a:pt x="397" y="181"/>
                </a:lnTo>
                <a:lnTo>
                  <a:pt x="402" y="180"/>
                </a:lnTo>
                <a:lnTo>
                  <a:pt x="408" y="178"/>
                </a:lnTo>
                <a:lnTo>
                  <a:pt x="408" y="178"/>
                </a:lnTo>
                <a:lnTo>
                  <a:pt x="412" y="175"/>
                </a:lnTo>
                <a:lnTo>
                  <a:pt x="416" y="172"/>
                </a:lnTo>
                <a:lnTo>
                  <a:pt x="422" y="162"/>
                </a:lnTo>
                <a:lnTo>
                  <a:pt x="428" y="150"/>
                </a:lnTo>
                <a:lnTo>
                  <a:pt x="433" y="139"/>
                </a:lnTo>
                <a:lnTo>
                  <a:pt x="433" y="139"/>
                </a:lnTo>
                <a:lnTo>
                  <a:pt x="435" y="127"/>
                </a:lnTo>
                <a:lnTo>
                  <a:pt x="438" y="113"/>
                </a:lnTo>
                <a:lnTo>
                  <a:pt x="438" y="100"/>
                </a:lnTo>
                <a:lnTo>
                  <a:pt x="438" y="90"/>
                </a:lnTo>
                <a:lnTo>
                  <a:pt x="438" y="90"/>
                </a:lnTo>
                <a:lnTo>
                  <a:pt x="435" y="78"/>
                </a:lnTo>
                <a:lnTo>
                  <a:pt x="431" y="62"/>
                </a:lnTo>
                <a:lnTo>
                  <a:pt x="428" y="48"/>
                </a:lnTo>
                <a:lnTo>
                  <a:pt x="428" y="42"/>
                </a:lnTo>
                <a:lnTo>
                  <a:pt x="428" y="37"/>
                </a:lnTo>
                <a:lnTo>
                  <a:pt x="428" y="37"/>
                </a:lnTo>
                <a:lnTo>
                  <a:pt x="428" y="33"/>
                </a:lnTo>
                <a:lnTo>
                  <a:pt x="428" y="28"/>
                </a:lnTo>
                <a:lnTo>
                  <a:pt x="425" y="20"/>
                </a:lnTo>
                <a:lnTo>
                  <a:pt x="421" y="11"/>
                </a:lnTo>
                <a:lnTo>
                  <a:pt x="418" y="8"/>
                </a:lnTo>
                <a:lnTo>
                  <a:pt x="418" y="8"/>
                </a:lnTo>
                <a:lnTo>
                  <a:pt x="396" y="5"/>
                </a:lnTo>
                <a:lnTo>
                  <a:pt x="370" y="3"/>
                </a:lnTo>
                <a:lnTo>
                  <a:pt x="370" y="3"/>
                </a:lnTo>
                <a:lnTo>
                  <a:pt x="354" y="0"/>
                </a:lnTo>
                <a:lnTo>
                  <a:pt x="344" y="2"/>
                </a:lnTo>
                <a:lnTo>
                  <a:pt x="336" y="3"/>
                </a:lnTo>
                <a:lnTo>
                  <a:pt x="336" y="3"/>
                </a:lnTo>
                <a:lnTo>
                  <a:pt x="322" y="8"/>
                </a:lnTo>
                <a:lnTo>
                  <a:pt x="319" y="9"/>
                </a:lnTo>
                <a:lnTo>
                  <a:pt x="316" y="13"/>
                </a:lnTo>
                <a:lnTo>
                  <a:pt x="316" y="13"/>
                </a:lnTo>
                <a:lnTo>
                  <a:pt x="311" y="19"/>
                </a:lnTo>
                <a:lnTo>
                  <a:pt x="309" y="22"/>
                </a:lnTo>
                <a:lnTo>
                  <a:pt x="306" y="27"/>
                </a:lnTo>
                <a:lnTo>
                  <a:pt x="306" y="27"/>
                </a:lnTo>
                <a:lnTo>
                  <a:pt x="304" y="34"/>
                </a:lnTo>
                <a:lnTo>
                  <a:pt x="303" y="40"/>
                </a:lnTo>
                <a:lnTo>
                  <a:pt x="302" y="51"/>
                </a:lnTo>
                <a:lnTo>
                  <a:pt x="302" y="51"/>
                </a:lnTo>
                <a:lnTo>
                  <a:pt x="302" y="57"/>
                </a:lnTo>
                <a:lnTo>
                  <a:pt x="302" y="65"/>
                </a:lnTo>
                <a:lnTo>
                  <a:pt x="302" y="76"/>
                </a:lnTo>
                <a:lnTo>
                  <a:pt x="302" y="76"/>
                </a:lnTo>
                <a:lnTo>
                  <a:pt x="299" y="77"/>
                </a:lnTo>
                <a:lnTo>
                  <a:pt x="294" y="79"/>
                </a:lnTo>
                <a:lnTo>
                  <a:pt x="292" y="83"/>
                </a:lnTo>
                <a:lnTo>
                  <a:pt x="291" y="85"/>
                </a:lnTo>
                <a:lnTo>
                  <a:pt x="291" y="90"/>
                </a:lnTo>
                <a:lnTo>
                  <a:pt x="292" y="95"/>
                </a:lnTo>
                <a:lnTo>
                  <a:pt x="292" y="95"/>
                </a:lnTo>
                <a:lnTo>
                  <a:pt x="297" y="105"/>
                </a:lnTo>
                <a:lnTo>
                  <a:pt x="302" y="112"/>
                </a:lnTo>
                <a:lnTo>
                  <a:pt x="306" y="119"/>
                </a:lnTo>
                <a:lnTo>
                  <a:pt x="306" y="134"/>
                </a:lnTo>
                <a:lnTo>
                  <a:pt x="311" y="153"/>
                </a:lnTo>
                <a:lnTo>
                  <a:pt x="311" y="153"/>
                </a:lnTo>
                <a:lnTo>
                  <a:pt x="304" y="152"/>
                </a:lnTo>
                <a:lnTo>
                  <a:pt x="298" y="152"/>
                </a:lnTo>
                <a:lnTo>
                  <a:pt x="297" y="152"/>
                </a:lnTo>
                <a:lnTo>
                  <a:pt x="297" y="153"/>
                </a:lnTo>
                <a:lnTo>
                  <a:pt x="297" y="153"/>
                </a:lnTo>
                <a:lnTo>
                  <a:pt x="297" y="158"/>
                </a:lnTo>
                <a:lnTo>
                  <a:pt x="297" y="166"/>
                </a:lnTo>
                <a:lnTo>
                  <a:pt x="294" y="175"/>
                </a:lnTo>
                <a:lnTo>
                  <a:pt x="292" y="183"/>
                </a:lnTo>
                <a:lnTo>
                  <a:pt x="292" y="183"/>
                </a:lnTo>
                <a:lnTo>
                  <a:pt x="289" y="186"/>
                </a:lnTo>
                <a:lnTo>
                  <a:pt x="283" y="192"/>
                </a:lnTo>
                <a:lnTo>
                  <a:pt x="267" y="207"/>
                </a:lnTo>
                <a:lnTo>
                  <a:pt x="253" y="221"/>
                </a:lnTo>
                <a:lnTo>
                  <a:pt x="243" y="231"/>
                </a:lnTo>
                <a:lnTo>
                  <a:pt x="243" y="231"/>
                </a:lnTo>
                <a:lnTo>
                  <a:pt x="223" y="269"/>
                </a:lnTo>
                <a:lnTo>
                  <a:pt x="204" y="304"/>
                </a:lnTo>
                <a:lnTo>
                  <a:pt x="204" y="304"/>
                </a:lnTo>
                <a:lnTo>
                  <a:pt x="204" y="308"/>
                </a:lnTo>
                <a:lnTo>
                  <a:pt x="204" y="312"/>
                </a:lnTo>
                <a:lnTo>
                  <a:pt x="206" y="329"/>
                </a:lnTo>
                <a:lnTo>
                  <a:pt x="209" y="362"/>
                </a:lnTo>
                <a:lnTo>
                  <a:pt x="209" y="362"/>
                </a:lnTo>
                <a:lnTo>
                  <a:pt x="210" y="371"/>
                </a:lnTo>
                <a:lnTo>
                  <a:pt x="214" y="379"/>
                </a:lnTo>
                <a:lnTo>
                  <a:pt x="215" y="389"/>
                </a:lnTo>
                <a:lnTo>
                  <a:pt x="215" y="395"/>
                </a:lnTo>
                <a:lnTo>
                  <a:pt x="214" y="401"/>
                </a:lnTo>
                <a:lnTo>
                  <a:pt x="214" y="401"/>
                </a:lnTo>
                <a:lnTo>
                  <a:pt x="212" y="414"/>
                </a:lnTo>
                <a:lnTo>
                  <a:pt x="209" y="421"/>
                </a:lnTo>
                <a:lnTo>
                  <a:pt x="209" y="421"/>
                </a:lnTo>
                <a:lnTo>
                  <a:pt x="208" y="428"/>
                </a:lnTo>
                <a:lnTo>
                  <a:pt x="209" y="435"/>
                </a:lnTo>
                <a:lnTo>
                  <a:pt x="209" y="441"/>
                </a:lnTo>
                <a:lnTo>
                  <a:pt x="209" y="445"/>
                </a:lnTo>
                <a:lnTo>
                  <a:pt x="209" y="445"/>
                </a:lnTo>
                <a:lnTo>
                  <a:pt x="208" y="447"/>
                </a:lnTo>
                <a:lnTo>
                  <a:pt x="208" y="452"/>
                </a:lnTo>
                <a:lnTo>
                  <a:pt x="208" y="458"/>
                </a:lnTo>
                <a:lnTo>
                  <a:pt x="209" y="464"/>
                </a:lnTo>
                <a:lnTo>
                  <a:pt x="209" y="464"/>
                </a:lnTo>
                <a:lnTo>
                  <a:pt x="213" y="475"/>
                </a:lnTo>
                <a:lnTo>
                  <a:pt x="214" y="479"/>
                </a:lnTo>
                <a:lnTo>
                  <a:pt x="214" y="47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27">
            <a:extLst>
              <a:ext uri="{FF2B5EF4-FFF2-40B4-BE49-F238E27FC236}">
                <a16:creationId xmlns:a16="http://schemas.microsoft.com/office/drawing/2014/main" id="{34B9F083-FD61-42F2-866B-1FB83870D7C8}"/>
              </a:ext>
            </a:extLst>
          </p:cNvPr>
          <p:cNvSpPr>
            <a:spLocks/>
          </p:cNvSpPr>
          <p:nvPr/>
        </p:nvSpPr>
        <p:spPr bwMode="auto">
          <a:xfrm>
            <a:off x="2612740" y="817025"/>
            <a:ext cx="977678" cy="1626342"/>
          </a:xfrm>
          <a:custGeom>
            <a:avLst/>
            <a:gdLst>
              <a:gd name="T0" fmla="*/ 260 w 731"/>
              <a:gd name="T1" fmla="*/ 2 h 1216"/>
              <a:gd name="T2" fmla="*/ 219 w 731"/>
              <a:gd name="T3" fmla="*/ 9 h 1216"/>
              <a:gd name="T4" fmla="*/ 184 w 731"/>
              <a:gd name="T5" fmla="*/ 52 h 1216"/>
              <a:gd name="T6" fmla="*/ 184 w 731"/>
              <a:gd name="T7" fmla="*/ 120 h 1216"/>
              <a:gd name="T8" fmla="*/ 199 w 731"/>
              <a:gd name="T9" fmla="*/ 168 h 1216"/>
              <a:gd name="T10" fmla="*/ 199 w 731"/>
              <a:gd name="T11" fmla="*/ 196 h 1216"/>
              <a:gd name="T12" fmla="*/ 171 w 731"/>
              <a:gd name="T13" fmla="*/ 240 h 1216"/>
              <a:gd name="T14" fmla="*/ 171 w 731"/>
              <a:gd name="T15" fmla="*/ 403 h 1216"/>
              <a:gd name="T16" fmla="*/ 197 w 731"/>
              <a:gd name="T17" fmla="*/ 618 h 1216"/>
              <a:gd name="T18" fmla="*/ 252 w 731"/>
              <a:gd name="T19" fmla="*/ 676 h 1216"/>
              <a:gd name="T20" fmla="*/ 248 w 731"/>
              <a:gd name="T21" fmla="*/ 768 h 1216"/>
              <a:gd name="T22" fmla="*/ 231 w 731"/>
              <a:gd name="T23" fmla="*/ 819 h 1216"/>
              <a:gd name="T24" fmla="*/ 166 w 731"/>
              <a:gd name="T25" fmla="*/ 892 h 1216"/>
              <a:gd name="T26" fmla="*/ 67 w 731"/>
              <a:gd name="T27" fmla="*/ 996 h 1216"/>
              <a:gd name="T28" fmla="*/ 41 w 731"/>
              <a:gd name="T29" fmla="*/ 1013 h 1216"/>
              <a:gd name="T30" fmla="*/ 38 w 731"/>
              <a:gd name="T31" fmla="*/ 1031 h 1216"/>
              <a:gd name="T32" fmla="*/ 0 w 731"/>
              <a:gd name="T33" fmla="*/ 1078 h 1216"/>
              <a:gd name="T34" fmla="*/ 19 w 731"/>
              <a:gd name="T35" fmla="*/ 1101 h 1216"/>
              <a:gd name="T36" fmla="*/ 45 w 731"/>
              <a:gd name="T37" fmla="*/ 1119 h 1216"/>
              <a:gd name="T38" fmla="*/ 99 w 731"/>
              <a:gd name="T39" fmla="*/ 1165 h 1216"/>
              <a:gd name="T40" fmla="*/ 150 w 731"/>
              <a:gd name="T41" fmla="*/ 1164 h 1216"/>
              <a:gd name="T42" fmla="*/ 164 w 731"/>
              <a:gd name="T43" fmla="*/ 1148 h 1216"/>
              <a:gd name="T44" fmla="*/ 120 w 731"/>
              <a:gd name="T45" fmla="*/ 1119 h 1216"/>
              <a:gd name="T46" fmla="*/ 102 w 731"/>
              <a:gd name="T47" fmla="*/ 1074 h 1216"/>
              <a:gd name="T48" fmla="*/ 125 w 731"/>
              <a:gd name="T49" fmla="*/ 1046 h 1216"/>
              <a:gd name="T50" fmla="*/ 191 w 731"/>
              <a:gd name="T51" fmla="*/ 976 h 1216"/>
              <a:gd name="T52" fmla="*/ 309 w 731"/>
              <a:gd name="T53" fmla="*/ 867 h 1216"/>
              <a:gd name="T54" fmla="*/ 285 w 731"/>
              <a:gd name="T55" fmla="*/ 1059 h 1216"/>
              <a:gd name="T56" fmla="*/ 280 w 731"/>
              <a:gd name="T57" fmla="*/ 1111 h 1216"/>
              <a:gd name="T58" fmla="*/ 276 w 731"/>
              <a:gd name="T59" fmla="*/ 1131 h 1216"/>
              <a:gd name="T60" fmla="*/ 276 w 731"/>
              <a:gd name="T61" fmla="*/ 1188 h 1216"/>
              <a:gd name="T62" fmla="*/ 315 w 731"/>
              <a:gd name="T63" fmla="*/ 1212 h 1216"/>
              <a:gd name="T64" fmla="*/ 431 w 731"/>
              <a:gd name="T65" fmla="*/ 1216 h 1216"/>
              <a:gd name="T66" fmla="*/ 480 w 731"/>
              <a:gd name="T67" fmla="*/ 1206 h 1216"/>
              <a:gd name="T68" fmla="*/ 463 w 731"/>
              <a:gd name="T69" fmla="*/ 1188 h 1216"/>
              <a:gd name="T70" fmla="*/ 368 w 731"/>
              <a:gd name="T71" fmla="*/ 1135 h 1216"/>
              <a:gd name="T72" fmla="*/ 366 w 731"/>
              <a:gd name="T73" fmla="*/ 1082 h 1216"/>
              <a:gd name="T74" fmla="*/ 374 w 731"/>
              <a:gd name="T75" fmla="*/ 993 h 1216"/>
              <a:gd name="T76" fmla="*/ 404 w 731"/>
              <a:gd name="T77" fmla="*/ 870 h 1216"/>
              <a:gd name="T78" fmla="*/ 447 w 731"/>
              <a:gd name="T79" fmla="*/ 680 h 1216"/>
              <a:gd name="T80" fmla="*/ 444 w 731"/>
              <a:gd name="T81" fmla="*/ 604 h 1216"/>
              <a:gd name="T82" fmla="*/ 443 w 731"/>
              <a:gd name="T83" fmla="*/ 546 h 1216"/>
              <a:gd name="T84" fmla="*/ 630 w 731"/>
              <a:gd name="T85" fmla="*/ 196 h 1216"/>
              <a:gd name="T86" fmla="*/ 539 w 731"/>
              <a:gd name="T87" fmla="*/ 232 h 1216"/>
              <a:gd name="T88" fmla="*/ 498 w 731"/>
              <a:gd name="T89" fmla="*/ 226 h 1216"/>
              <a:gd name="T90" fmla="*/ 473 w 731"/>
              <a:gd name="T91" fmla="*/ 249 h 1216"/>
              <a:gd name="T92" fmla="*/ 355 w 731"/>
              <a:gd name="T93" fmla="*/ 333 h 1216"/>
              <a:gd name="T94" fmla="*/ 335 w 731"/>
              <a:gd name="T95" fmla="*/ 309 h 1216"/>
              <a:gd name="T96" fmla="*/ 280 w 731"/>
              <a:gd name="T97" fmla="*/ 233 h 1216"/>
              <a:gd name="T98" fmla="*/ 280 w 731"/>
              <a:gd name="T99" fmla="*/ 200 h 1216"/>
              <a:gd name="T100" fmla="*/ 305 w 731"/>
              <a:gd name="T101" fmla="*/ 205 h 1216"/>
              <a:gd name="T102" fmla="*/ 323 w 731"/>
              <a:gd name="T103" fmla="*/ 174 h 1216"/>
              <a:gd name="T104" fmla="*/ 333 w 731"/>
              <a:gd name="T105" fmla="*/ 148 h 1216"/>
              <a:gd name="T106" fmla="*/ 331 w 731"/>
              <a:gd name="T107" fmla="*/ 122 h 1216"/>
              <a:gd name="T108" fmla="*/ 351 w 731"/>
              <a:gd name="T109" fmla="*/ 72 h 1216"/>
              <a:gd name="T110" fmla="*/ 359 w 731"/>
              <a:gd name="T111" fmla="*/ 46 h 1216"/>
              <a:gd name="T112" fmla="*/ 349 w 731"/>
              <a:gd name="T113" fmla="*/ 38 h 1216"/>
              <a:gd name="T114" fmla="*/ 333 w 731"/>
              <a:gd name="T115" fmla="*/ 26 h 1216"/>
              <a:gd name="T116" fmla="*/ 323 w 731"/>
              <a:gd name="T117" fmla="*/ 25 h 1216"/>
              <a:gd name="T118" fmla="*/ 309 w 731"/>
              <a:gd name="T119" fmla="*/ 22 h 1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1" h="1216">
                <a:moveTo>
                  <a:pt x="309" y="22"/>
                </a:moveTo>
                <a:lnTo>
                  <a:pt x="309" y="22"/>
                </a:lnTo>
                <a:lnTo>
                  <a:pt x="304" y="19"/>
                </a:lnTo>
                <a:lnTo>
                  <a:pt x="292" y="15"/>
                </a:lnTo>
                <a:lnTo>
                  <a:pt x="268" y="5"/>
                </a:lnTo>
                <a:lnTo>
                  <a:pt x="268" y="5"/>
                </a:lnTo>
                <a:lnTo>
                  <a:pt x="260" y="2"/>
                </a:lnTo>
                <a:lnTo>
                  <a:pt x="252" y="1"/>
                </a:lnTo>
                <a:lnTo>
                  <a:pt x="245" y="0"/>
                </a:lnTo>
                <a:lnTo>
                  <a:pt x="240" y="1"/>
                </a:lnTo>
                <a:lnTo>
                  <a:pt x="240" y="1"/>
                </a:lnTo>
                <a:lnTo>
                  <a:pt x="230" y="5"/>
                </a:lnTo>
                <a:lnTo>
                  <a:pt x="219" y="9"/>
                </a:lnTo>
                <a:lnTo>
                  <a:pt x="219" y="9"/>
                </a:lnTo>
                <a:lnTo>
                  <a:pt x="214" y="12"/>
                </a:lnTo>
                <a:lnTo>
                  <a:pt x="206" y="16"/>
                </a:lnTo>
                <a:lnTo>
                  <a:pt x="199" y="21"/>
                </a:lnTo>
                <a:lnTo>
                  <a:pt x="196" y="24"/>
                </a:lnTo>
                <a:lnTo>
                  <a:pt x="195" y="26"/>
                </a:lnTo>
                <a:lnTo>
                  <a:pt x="195" y="26"/>
                </a:lnTo>
                <a:lnTo>
                  <a:pt x="184" y="52"/>
                </a:lnTo>
                <a:lnTo>
                  <a:pt x="177" y="70"/>
                </a:lnTo>
                <a:lnTo>
                  <a:pt x="175" y="78"/>
                </a:lnTo>
                <a:lnTo>
                  <a:pt x="175" y="83"/>
                </a:lnTo>
                <a:lnTo>
                  <a:pt x="175" y="83"/>
                </a:lnTo>
                <a:lnTo>
                  <a:pt x="177" y="93"/>
                </a:lnTo>
                <a:lnTo>
                  <a:pt x="181" y="107"/>
                </a:lnTo>
                <a:lnTo>
                  <a:pt x="184" y="120"/>
                </a:lnTo>
                <a:lnTo>
                  <a:pt x="187" y="127"/>
                </a:lnTo>
                <a:lnTo>
                  <a:pt x="187" y="127"/>
                </a:lnTo>
                <a:lnTo>
                  <a:pt x="188" y="131"/>
                </a:lnTo>
                <a:lnTo>
                  <a:pt x="190" y="140"/>
                </a:lnTo>
                <a:lnTo>
                  <a:pt x="191" y="152"/>
                </a:lnTo>
                <a:lnTo>
                  <a:pt x="191" y="168"/>
                </a:lnTo>
                <a:lnTo>
                  <a:pt x="199" y="168"/>
                </a:lnTo>
                <a:lnTo>
                  <a:pt x="199" y="168"/>
                </a:lnTo>
                <a:lnTo>
                  <a:pt x="199" y="171"/>
                </a:lnTo>
                <a:lnTo>
                  <a:pt x="199" y="176"/>
                </a:lnTo>
                <a:lnTo>
                  <a:pt x="199" y="176"/>
                </a:lnTo>
                <a:lnTo>
                  <a:pt x="199" y="187"/>
                </a:lnTo>
                <a:lnTo>
                  <a:pt x="199" y="196"/>
                </a:lnTo>
                <a:lnTo>
                  <a:pt x="199" y="196"/>
                </a:lnTo>
                <a:lnTo>
                  <a:pt x="179" y="213"/>
                </a:lnTo>
                <a:lnTo>
                  <a:pt x="179" y="213"/>
                </a:lnTo>
                <a:lnTo>
                  <a:pt x="177" y="216"/>
                </a:lnTo>
                <a:lnTo>
                  <a:pt x="175" y="222"/>
                </a:lnTo>
                <a:lnTo>
                  <a:pt x="171" y="233"/>
                </a:lnTo>
                <a:lnTo>
                  <a:pt x="171" y="233"/>
                </a:lnTo>
                <a:lnTo>
                  <a:pt x="171" y="240"/>
                </a:lnTo>
                <a:lnTo>
                  <a:pt x="170" y="257"/>
                </a:lnTo>
                <a:lnTo>
                  <a:pt x="171" y="307"/>
                </a:lnTo>
                <a:lnTo>
                  <a:pt x="172" y="360"/>
                </a:lnTo>
                <a:lnTo>
                  <a:pt x="171" y="379"/>
                </a:lnTo>
                <a:lnTo>
                  <a:pt x="171" y="391"/>
                </a:lnTo>
                <a:lnTo>
                  <a:pt x="171" y="391"/>
                </a:lnTo>
                <a:lnTo>
                  <a:pt x="171" y="403"/>
                </a:lnTo>
                <a:lnTo>
                  <a:pt x="171" y="422"/>
                </a:lnTo>
                <a:lnTo>
                  <a:pt x="172" y="472"/>
                </a:lnTo>
                <a:lnTo>
                  <a:pt x="174" y="521"/>
                </a:lnTo>
                <a:lnTo>
                  <a:pt x="175" y="546"/>
                </a:lnTo>
                <a:lnTo>
                  <a:pt x="175" y="546"/>
                </a:lnTo>
                <a:lnTo>
                  <a:pt x="182" y="571"/>
                </a:lnTo>
                <a:lnTo>
                  <a:pt x="197" y="618"/>
                </a:lnTo>
                <a:lnTo>
                  <a:pt x="212" y="664"/>
                </a:lnTo>
                <a:lnTo>
                  <a:pt x="219" y="684"/>
                </a:lnTo>
                <a:lnTo>
                  <a:pt x="219" y="684"/>
                </a:lnTo>
                <a:lnTo>
                  <a:pt x="226" y="683"/>
                </a:lnTo>
                <a:lnTo>
                  <a:pt x="236" y="680"/>
                </a:lnTo>
                <a:lnTo>
                  <a:pt x="252" y="676"/>
                </a:lnTo>
                <a:lnTo>
                  <a:pt x="252" y="676"/>
                </a:lnTo>
                <a:lnTo>
                  <a:pt x="255" y="695"/>
                </a:lnTo>
                <a:lnTo>
                  <a:pt x="257" y="711"/>
                </a:lnTo>
                <a:lnTo>
                  <a:pt x="257" y="717"/>
                </a:lnTo>
                <a:lnTo>
                  <a:pt x="256" y="721"/>
                </a:lnTo>
                <a:lnTo>
                  <a:pt x="256" y="721"/>
                </a:lnTo>
                <a:lnTo>
                  <a:pt x="253" y="738"/>
                </a:lnTo>
                <a:lnTo>
                  <a:pt x="248" y="768"/>
                </a:lnTo>
                <a:lnTo>
                  <a:pt x="243" y="797"/>
                </a:lnTo>
                <a:lnTo>
                  <a:pt x="241" y="806"/>
                </a:lnTo>
                <a:lnTo>
                  <a:pt x="240" y="810"/>
                </a:lnTo>
                <a:lnTo>
                  <a:pt x="240" y="810"/>
                </a:lnTo>
                <a:lnTo>
                  <a:pt x="238" y="811"/>
                </a:lnTo>
                <a:lnTo>
                  <a:pt x="235" y="815"/>
                </a:lnTo>
                <a:lnTo>
                  <a:pt x="231" y="819"/>
                </a:lnTo>
                <a:lnTo>
                  <a:pt x="228" y="822"/>
                </a:lnTo>
                <a:lnTo>
                  <a:pt x="228" y="822"/>
                </a:lnTo>
                <a:lnTo>
                  <a:pt x="224" y="826"/>
                </a:lnTo>
                <a:lnTo>
                  <a:pt x="219" y="831"/>
                </a:lnTo>
                <a:lnTo>
                  <a:pt x="215" y="839"/>
                </a:lnTo>
                <a:lnTo>
                  <a:pt x="215" y="839"/>
                </a:lnTo>
                <a:lnTo>
                  <a:pt x="166" y="892"/>
                </a:lnTo>
                <a:lnTo>
                  <a:pt x="128" y="934"/>
                </a:lnTo>
                <a:lnTo>
                  <a:pt x="106" y="960"/>
                </a:lnTo>
                <a:lnTo>
                  <a:pt x="106" y="960"/>
                </a:lnTo>
                <a:lnTo>
                  <a:pt x="100" y="968"/>
                </a:lnTo>
                <a:lnTo>
                  <a:pt x="94" y="975"/>
                </a:lnTo>
                <a:lnTo>
                  <a:pt x="79" y="987"/>
                </a:lnTo>
                <a:lnTo>
                  <a:pt x="67" y="996"/>
                </a:lnTo>
                <a:lnTo>
                  <a:pt x="61" y="1001"/>
                </a:lnTo>
                <a:lnTo>
                  <a:pt x="61" y="1001"/>
                </a:lnTo>
                <a:lnTo>
                  <a:pt x="50" y="1006"/>
                </a:lnTo>
                <a:lnTo>
                  <a:pt x="44" y="1009"/>
                </a:lnTo>
                <a:lnTo>
                  <a:pt x="42" y="1011"/>
                </a:lnTo>
                <a:lnTo>
                  <a:pt x="41" y="1013"/>
                </a:lnTo>
                <a:lnTo>
                  <a:pt x="41" y="1013"/>
                </a:lnTo>
                <a:lnTo>
                  <a:pt x="41" y="1017"/>
                </a:lnTo>
                <a:lnTo>
                  <a:pt x="41" y="1023"/>
                </a:lnTo>
                <a:lnTo>
                  <a:pt x="42" y="1028"/>
                </a:lnTo>
                <a:lnTo>
                  <a:pt x="42" y="1030"/>
                </a:lnTo>
                <a:lnTo>
                  <a:pt x="41" y="1030"/>
                </a:lnTo>
                <a:lnTo>
                  <a:pt x="41" y="1030"/>
                </a:lnTo>
                <a:lnTo>
                  <a:pt x="38" y="1031"/>
                </a:lnTo>
                <a:lnTo>
                  <a:pt x="35" y="1033"/>
                </a:lnTo>
                <a:lnTo>
                  <a:pt x="28" y="1038"/>
                </a:lnTo>
                <a:lnTo>
                  <a:pt x="28" y="1038"/>
                </a:lnTo>
                <a:lnTo>
                  <a:pt x="14" y="1055"/>
                </a:lnTo>
                <a:lnTo>
                  <a:pt x="4" y="1067"/>
                </a:lnTo>
                <a:lnTo>
                  <a:pt x="1" y="1073"/>
                </a:lnTo>
                <a:lnTo>
                  <a:pt x="0" y="1078"/>
                </a:lnTo>
                <a:lnTo>
                  <a:pt x="0" y="1078"/>
                </a:lnTo>
                <a:lnTo>
                  <a:pt x="1" y="1082"/>
                </a:lnTo>
                <a:lnTo>
                  <a:pt x="3" y="1086"/>
                </a:lnTo>
                <a:lnTo>
                  <a:pt x="6" y="1089"/>
                </a:lnTo>
                <a:lnTo>
                  <a:pt x="9" y="1093"/>
                </a:lnTo>
                <a:lnTo>
                  <a:pt x="16" y="1099"/>
                </a:lnTo>
                <a:lnTo>
                  <a:pt x="19" y="1101"/>
                </a:lnTo>
                <a:lnTo>
                  <a:pt x="20" y="1103"/>
                </a:lnTo>
                <a:lnTo>
                  <a:pt x="20" y="1103"/>
                </a:lnTo>
                <a:lnTo>
                  <a:pt x="21" y="1105"/>
                </a:lnTo>
                <a:lnTo>
                  <a:pt x="23" y="1107"/>
                </a:lnTo>
                <a:lnTo>
                  <a:pt x="32" y="1111"/>
                </a:lnTo>
                <a:lnTo>
                  <a:pt x="41" y="1116"/>
                </a:lnTo>
                <a:lnTo>
                  <a:pt x="45" y="1119"/>
                </a:lnTo>
                <a:lnTo>
                  <a:pt x="49" y="1123"/>
                </a:lnTo>
                <a:lnTo>
                  <a:pt x="49" y="1123"/>
                </a:lnTo>
                <a:lnTo>
                  <a:pt x="59" y="1134"/>
                </a:lnTo>
                <a:lnTo>
                  <a:pt x="74" y="1148"/>
                </a:lnTo>
                <a:lnTo>
                  <a:pt x="82" y="1155"/>
                </a:lnTo>
                <a:lnTo>
                  <a:pt x="90" y="1161"/>
                </a:lnTo>
                <a:lnTo>
                  <a:pt x="99" y="1165"/>
                </a:lnTo>
                <a:lnTo>
                  <a:pt x="106" y="1168"/>
                </a:lnTo>
                <a:lnTo>
                  <a:pt x="106" y="1168"/>
                </a:lnTo>
                <a:lnTo>
                  <a:pt x="113" y="1169"/>
                </a:lnTo>
                <a:lnTo>
                  <a:pt x="122" y="1169"/>
                </a:lnTo>
                <a:lnTo>
                  <a:pt x="132" y="1168"/>
                </a:lnTo>
                <a:lnTo>
                  <a:pt x="141" y="1166"/>
                </a:lnTo>
                <a:lnTo>
                  <a:pt x="150" y="1164"/>
                </a:lnTo>
                <a:lnTo>
                  <a:pt x="157" y="1162"/>
                </a:lnTo>
                <a:lnTo>
                  <a:pt x="164" y="1159"/>
                </a:lnTo>
                <a:lnTo>
                  <a:pt x="167" y="1156"/>
                </a:lnTo>
                <a:lnTo>
                  <a:pt x="167" y="1156"/>
                </a:lnTo>
                <a:lnTo>
                  <a:pt x="167" y="1153"/>
                </a:lnTo>
                <a:lnTo>
                  <a:pt x="167" y="1152"/>
                </a:lnTo>
                <a:lnTo>
                  <a:pt x="164" y="1148"/>
                </a:lnTo>
                <a:lnTo>
                  <a:pt x="160" y="1144"/>
                </a:lnTo>
                <a:lnTo>
                  <a:pt x="153" y="1141"/>
                </a:lnTo>
                <a:lnTo>
                  <a:pt x="142" y="1134"/>
                </a:lnTo>
                <a:lnTo>
                  <a:pt x="134" y="1131"/>
                </a:lnTo>
                <a:lnTo>
                  <a:pt x="134" y="1131"/>
                </a:lnTo>
                <a:lnTo>
                  <a:pt x="128" y="1127"/>
                </a:lnTo>
                <a:lnTo>
                  <a:pt x="120" y="1119"/>
                </a:lnTo>
                <a:lnTo>
                  <a:pt x="113" y="1110"/>
                </a:lnTo>
                <a:lnTo>
                  <a:pt x="111" y="1106"/>
                </a:lnTo>
                <a:lnTo>
                  <a:pt x="110" y="1103"/>
                </a:lnTo>
                <a:lnTo>
                  <a:pt x="110" y="1103"/>
                </a:lnTo>
                <a:lnTo>
                  <a:pt x="108" y="1095"/>
                </a:lnTo>
                <a:lnTo>
                  <a:pt x="106" y="1085"/>
                </a:lnTo>
                <a:lnTo>
                  <a:pt x="102" y="1074"/>
                </a:lnTo>
                <a:lnTo>
                  <a:pt x="102" y="1074"/>
                </a:lnTo>
                <a:lnTo>
                  <a:pt x="105" y="1074"/>
                </a:lnTo>
                <a:lnTo>
                  <a:pt x="108" y="1073"/>
                </a:lnTo>
                <a:lnTo>
                  <a:pt x="110" y="1070"/>
                </a:lnTo>
                <a:lnTo>
                  <a:pt x="110" y="1070"/>
                </a:lnTo>
                <a:lnTo>
                  <a:pt x="115" y="1061"/>
                </a:lnTo>
                <a:lnTo>
                  <a:pt x="125" y="1046"/>
                </a:lnTo>
                <a:lnTo>
                  <a:pt x="138" y="1025"/>
                </a:lnTo>
                <a:lnTo>
                  <a:pt x="138" y="1025"/>
                </a:lnTo>
                <a:lnTo>
                  <a:pt x="148" y="1019"/>
                </a:lnTo>
                <a:lnTo>
                  <a:pt x="157" y="1013"/>
                </a:lnTo>
                <a:lnTo>
                  <a:pt x="167" y="1005"/>
                </a:lnTo>
                <a:lnTo>
                  <a:pt x="167" y="1005"/>
                </a:lnTo>
                <a:lnTo>
                  <a:pt x="191" y="976"/>
                </a:lnTo>
                <a:lnTo>
                  <a:pt x="206" y="958"/>
                </a:lnTo>
                <a:lnTo>
                  <a:pt x="219" y="944"/>
                </a:lnTo>
                <a:lnTo>
                  <a:pt x="219" y="944"/>
                </a:lnTo>
                <a:lnTo>
                  <a:pt x="240" y="926"/>
                </a:lnTo>
                <a:lnTo>
                  <a:pt x="270" y="899"/>
                </a:lnTo>
                <a:lnTo>
                  <a:pt x="309" y="867"/>
                </a:lnTo>
                <a:lnTo>
                  <a:pt x="309" y="867"/>
                </a:lnTo>
                <a:lnTo>
                  <a:pt x="298" y="926"/>
                </a:lnTo>
                <a:lnTo>
                  <a:pt x="284" y="997"/>
                </a:lnTo>
                <a:lnTo>
                  <a:pt x="284" y="997"/>
                </a:lnTo>
                <a:lnTo>
                  <a:pt x="284" y="1012"/>
                </a:lnTo>
                <a:lnTo>
                  <a:pt x="284" y="1032"/>
                </a:lnTo>
                <a:lnTo>
                  <a:pt x="285" y="1051"/>
                </a:lnTo>
                <a:lnTo>
                  <a:pt x="285" y="1059"/>
                </a:lnTo>
                <a:lnTo>
                  <a:pt x="284" y="1066"/>
                </a:lnTo>
                <a:lnTo>
                  <a:pt x="284" y="1066"/>
                </a:lnTo>
                <a:lnTo>
                  <a:pt x="283" y="1079"/>
                </a:lnTo>
                <a:lnTo>
                  <a:pt x="282" y="1092"/>
                </a:lnTo>
                <a:lnTo>
                  <a:pt x="282" y="1104"/>
                </a:lnTo>
                <a:lnTo>
                  <a:pt x="281" y="1108"/>
                </a:lnTo>
                <a:lnTo>
                  <a:pt x="280" y="1111"/>
                </a:lnTo>
                <a:lnTo>
                  <a:pt x="280" y="1111"/>
                </a:lnTo>
                <a:lnTo>
                  <a:pt x="278" y="1116"/>
                </a:lnTo>
                <a:lnTo>
                  <a:pt x="276" y="1122"/>
                </a:lnTo>
                <a:lnTo>
                  <a:pt x="275" y="1127"/>
                </a:lnTo>
                <a:lnTo>
                  <a:pt x="275" y="1129"/>
                </a:lnTo>
                <a:lnTo>
                  <a:pt x="276" y="1131"/>
                </a:lnTo>
                <a:lnTo>
                  <a:pt x="276" y="1131"/>
                </a:lnTo>
                <a:lnTo>
                  <a:pt x="281" y="1136"/>
                </a:lnTo>
                <a:lnTo>
                  <a:pt x="284" y="1139"/>
                </a:lnTo>
                <a:lnTo>
                  <a:pt x="284" y="1139"/>
                </a:lnTo>
                <a:lnTo>
                  <a:pt x="280" y="1161"/>
                </a:lnTo>
                <a:lnTo>
                  <a:pt x="277" y="1177"/>
                </a:lnTo>
                <a:lnTo>
                  <a:pt x="276" y="1188"/>
                </a:lnTo>
                <a:lnTo>
                  <a:pt x="276" y="1188"/>
                </a:lnTo>
                <a:lnTo>
                  <a:pt x="277" y="1191"/>
                </a:lnTo>
                <a:lnTo>
                  <a:pt x="278" y="1194"/>
                </a:lnTo>
                <a:lnTo>
                  <a:pt x="282" y="1199"/>
                </a:lnTo>
                <a:lnTo>
                  <a:pt x="289" y="1204"/>
                </a:lnTo>
                <a:lnTo>
                  <a:pt x="289" y="1204"/>
                </a:lnTo>
                <a:lnTo>
                  <a:pt x="303" y="1209"/>
                </a:lnTo>
                <a:lnTo>
                  <a:pt x="315" y="1212"/>
                </a:lnTo>
                <a:lnTo>
                  <a:pt x="321" y="1212"/>
                </a:lnTo>
                <a:lnTo>
                  <a:pt x="325" y="1212"/>
                </a:lnTo>
                <a:lnTo>
                  <a:pt x="325" y="1212"/>
                </a:lnTo>
                <a:lnTo>
                  <a:pt x="332" y="1211"/>
                </a:lnTo>
                <a:lnTo>
                  <a:pt x="344" y="1211"/>
                </a:lnTo>
                <a:lnTo>
                  <a:pt x="377" y="1212"/>
                </a:lnTo>
                <a:lnTo>
                  <a:pt x="431" y="1216"/>
                </a:lnTo>
                <a:lnTo>
                  <a:pt x="431" y="1216"/>
                </a:lnTo>
                <a:lnTo>
                  <a:pt x="444" y="1216"/>
                </a:lnTo>
                <a:lnTo>
                  <a:pt x="460" y="1215"/>
                </a:lnTo>
                <a:lnTo>
                  <a:pt x="468" y="1213"/>
                </a:lnTo>
                <a:lnTo>
                  <a:pt x="473" y="1211"/>
                </a:lnTo>
                <a:lnTo>
                  <a:pt x="478" y="1208"/>
                </a:lnTo>
                <a:lnTo>
                  <a:pt x="480" y="1206"/>
                </a:lnTo>
                <a:lnTo>
                  <a:pt x="480" y="1204"/>
                </a:lnTo>
                <a:lnTo>
                  <a:pt x="480" y="1204"/>
                </a:lnTo>
                <a:lnTo>
                  <a:pt x="478" y="1197"/>
                </a:lnTo>
                <a:lnTo>
                  <a:pt x="478" y="1195"/>
                </a:lnTo>
                <a:lnTo>
                  <a:pt x="476" y="1194"/>
                </a:lnTo>
                <a:lnTo>
                  <a:pt x="471" y="1191"/>
                </a:lnTo>
                <a:lnTo>
                  <a:pt x="463" y="1188"/>
                </a:lnTo>
                <a:lnTo>
                  <a:pt x="463" y="1188"/>
                </a:lnTo>
                <a:lnTo>
                  <a:pt x="436" y="1179"/>
                </a:lnTo>
                <a:lnTo>
                  <a:pt x="421" y="1173"/>
                </a:lnTo>
                <a:lnTo>
                  <a:pt x="410" y="1168"/>
                </a:lnTo>
                <a:lnTo>
                  <a:pt x="362" y="1135"/>
                </a:lnTo>
                <a:lnTo>
                  <a:pt x="362" y="1135"/>
                </a:lnTo>
                <a:lnTo>
                  <a:pt x="368" y="1135"/>
                </a:lnTo>
                <a:lnTo>
                  <a:pt x="373" y="1134"/>
                </a:lnTo>
                <a:lnTo>
                  <a:pt x="374" y="1133"/>
                </a:lnTo>
                <a:lnTo>
                  <a:pt x="374" y="1131"/>
                </a:lnTo>
                <a:lnTo>
                  <a:pt x="374" y="1131"/>
                </a:lnTo>
                <a:lnTo>
                  <a:pt x="371" y="1112"/>
                </a:lnTo>
                <a:lnTo>
                  <a:pt x="369" y="1097"/>
                </a:lnTo>
                <a:lnTo>
                  <a:pt x="366" y="1082"/>
                </a:lnTo>
                <a:lnTo>
                  <a:pt x="366" y="1082"/>
                </a:lnTo>
                <a:lnTo>
                  <a:pt x="365" y="1073"/>
                </a:lnTo>
                <a:lnTo>
                  <a:pt x="365" y="1062"/>
                </a:lnTo>
                <a:lnTo>
                  <a:pt x="368" y="1034"/>
                </a:lnTo>
                <a:lnTo>
                  <a:pt x="372" y="1007"/>
                </a:lnTo>
                <a:lnTo>
                  <a:pt x="374" y="993"/>
                </a:lnTo>
                <a:lnTo>
                  <a:pt x="374" y="993"/>
                </a:lnTo>
                <a:lnTo>
                  <a:pt x="384" y="950"/>
                </a:lnTo>
                <a:lnTo>
                  <a:pt x="390" y="925"/>
                </a:lnTo>
                <a:lnTo>
                  <a:pt x="394" y="912"/>
                </a:lnTo>
                <a:lnTo>
                  <a:pt x="394" y="912"/>
                </a:lnTo>
                <a:lnTo>
                  <a:pt x="397" y="903"/>
                </a:lnTo>
                <a:lnTo>
                  <a:pt x="400" y="886"/>
                </a:lnTo>
                <a:lnTo>
                  <a:pt x="404" y="870"/>
                </a:lnTo>
                <a:lnTo>
                  <a:pt x="406" y="863"/>
                </a:lnTo>
                <a:lnTo>
                  <a:pt x="406" y="863"/>
                </a:lnTo>
                <a:lnTo>
                  <a:pt x="410" y="844"/>
                </a:lnTo>
                <a:lnTo>
                  <a:pt x="417" y="801"/>
                </a:lnTo>
                <a:lnTo>
                  <a:pt x="427" y="737"/>
                </a:lnTo>
                <a:lnTo>
                  <a:pt x="427" y="737"/>
                </a:lnTo>
                <a:lnTo>
                  <a:pt x="447" y="680"/>
                </a:lnTo>
                <a:lnTo>
                  <a:pt x="447" y="680"/>
                </a:lnTo>
                <a:lnTo>
                  <a:pt x="447" y="667"/>
                </a:lnTo>
                <a:lnTo>
                  <a:pt x="446" y="642"/>
                </a:lnTo>
                <a:lnTo>
                  <a:pt x="443" y="607"/>
                </a:lnTo>
                <a:lnTo>
                  <a:pt x="443" y="607"/>
                </a:lnTo>
                <a:lnTo>
                  <a:pt x="443" y="606"/>
                </a:lnTo>
                <a:lnTo>
                  <a:pt x="444" y="604"/>
                </a:lnTo>
                <a:lnTo>
                  <a:pt x="446" y="601"/>
                </a:lnTo>
                <a:lnTo>
                  <a:pt x="447" y="595"/>
                </a:lnTo>
                <a:lnTo>
                  <a:pt x="447" y="595"/>
                </a:lnTo>
                <a:lnTo>
                  <a:pt x="447" y="584"/>
                </a:lnTo>
                <a:lnTo>
                  <a:pt x="445" y="567"/>
                </a:lnTo>
                <a:lnTo>
                  <a:pt x="443" y="546"/>
                </a:lnTo>
                <a:lnTo>
                  <a:pt x="443" y="546"/>
                </a:lnTo>
                <a:lnTo>
                  <a:pt x="666" y="428"/>
                </a:lnTo>
                <a:lnTo>
                  <a:pt x="666" y="428"/>
                </a:lnTo>
                <a:lnTo>
                  <a:pt x="731" y="379"/>
                </a:lnTo>
                <a:lnTo>
                  <a:pt x="731" y="379"/>
                </a:lnTo>
                <a:lnTo>
                  <a:pt x="682" y="289"/>
                </a:lnTo>
                <a:lnTo>
                  <a:pt x="647" y="226"/>
                </a:lnTo>
                <a:lnTo>
                  <a:pt x="630" y="196"/>
                </a:lnTo>
                <a:lnTo>
                  <a:pt x="630" y="196"/>
                </a:lnTo>
                <a:lnTo>
                  <a:pt x="625" y="197"/>
                </a:lnTo>
                <a:lnTo>
                  <a:pt x="615" y="202"/>
                </a:lnTo>
                <a:lnTo>
                  <a:pt x="584" y="214"/>
                </a:lnTo>
                <a:lnTo>
                  <a:pt x="540" y="233"/>
                </a:lnTo>
                <a:lnTo>
                  <a:pt x="540" y="233"/>
                </a:lnTo>
                <a:lnTo>
                  <a:pt x="539" y="232"/>
                </a:lnTo>
                <a:lnTo>
                  <a:pt x="534" y="229"/>
                </a:lnTo>
                <a:lnTo>
                  <a:pt x="531" y="228"/>
                </a:lnTo>
                <a:lnTo>
                  <a:pt x="526" y="226"/>
                </a:lnTo>
                <a:lnTo>
                  <a:pt x="520" y="225"/>
                </a:lnTo>
                <a:lnTo>
                  <a:pt x="512" y="225"/>
                </a:lnTo>
                <a:lnTo>
                  <a:pt x="512" y="225"/>
                </a:lnTo>
                <a:lnTo>
                  <a:pt x="498" y="226"/>
                </a:lnTo>
                <a:lnTo>
                  <a:pt x="488" y="227"/>
                </a:lnTo>
                <a:lnTo>
                  <a:pt x="482" y="230"/>
                </a:lnTo>
                <a:lnTo>
                  <a:pt x="481" y="231"/>
                </a:lnTo>
                <a:lnTo>
                  <a:pt x="480" y="233"/>
                </a:lnTo>
                <a:lnTo>
                  <a:pt x="480" y="233"/>
                </a:lnTo>
                <a:lnTo>
                  <a:pt x="477" y="239"/>
                </a:lnTo>
                <a:lnTo>
                  <a:pt x="473" y="249"/>
                </a:lnTo>
                <a:lnTo>
                  <a:pt x="468" y="259"/>
                </a:lnTo>
                <a:lnTo>
                  <a:pt x="463" y="266"/>
                </a:lnTo>
                <a:lnTo>
                  <a:pt x="463" y="266"/>
                </a:lnTo>
                <a:lnTo>
                  <a:pt x="443" y="279"/>
                </a:lnTo>
                <a:lnTo>
                  <a:pt x="405" y="303"/>
                </a:lnTo>
                <a:lnTo>
                  <a:pt x="367" y="325"/>
                </a:lnTo>
                <a:lnTo>
                  <a:pt x="355" y="333"/>
                </a:lnTo>
                <a:lnTo>
                  <a:pt x="349" y="335"/>
                </a:lnTo>
                <a:lnTo>
                  <a:pt x="349" y="335"/>
                </a:lnTo>
                <a:lnTo>
                  <a:pt x="345" y="326"/>
                </a:lnTo>
                <a:lnTo>
                  <a:pt x="343" y="321"/>
                </a:lnTo>
                <a:lnTo>
                  <a:pt x="341" y="318"/>
                </a:lnTo>
                <a:lnTo>
                  <a:pt x="341" y="318"/>
                </a:lnTo>
                <a:lnTo>
                  <a:pt x="335" y="309"/>
                </a:lnTo>
                <a:lnTo>
                  <a:pt x="322" y="291"/>
                </a:lnTo>
                <a:lnTo>
                  <a:pt x="301" y="257"/>
                </a:lnTo>
                <a:lnTo>
                  <a:pt x="301" y="257"/>
                </a:lnTo>
                <a:lnTo>
                  <a:pt x="296" y="250"/>
                </a:lnTo>
                <a:lnTo>
                  <a:pt x="289" y="242"/>
                </a:lnTo>
                <a:lnTo>
                  <a:pt x="280" y="233"/>
                </a:lnTo>
                <a:lnTo>
                  <a:pt x="280" y="233"/>
                </a:lnTo>
                <a:lnTo>
                  <a:pt x="276" y="227"/>
                </a:lnTo>
                <a:lnTo>
                  <a:pt x="273" y="223"/>
                </a:lnTo>
                <a:lnTo>
                  <a:pt x="272" y="222"/>
                </a:lnTo>
                <a:lnTo>
                  <a:pt x="272" y="221"/>
                </a:lnTo>
                <a:lnTo>
                  <a:pt x="272" y="221"/>
                </a:lnTo>
                <a:lnTo>
                  <a:pt x="276" y="211"/>
                </a:lnTo>
                <a:lnTo>
                  <a:pt x="280" y="200"/>
                </a:lnTo>
                <a:lnTo>
                  <a:pt x="280" y="200"/>
                </a:lnTo>
                <a:lnTo>
                  <a:pt x="283" y="202"/>
                </a:lnTo>
                <a:lnTo>
                  <a:pt x="290" y="205"/>
                </a:lnTo>
                <a:lnTo>
                  <a:pt x="298" y="206"/>
                </a:lnTo>
                <a:lnTo>
                  <a:pt x="302" y="206"/>
                </a:lnTo>
                <a:lnTo>
                  <a:pt x="305" y="205"/>
                </a:lnTo>
                <a:lnTo>
                  <a:pt x="305" y="205"/>
                </a:lnTo>
                <a:lnTo>
                  <a:pt x="310" y="200"/>
                </a:lnTo>
                <a:lnTo>
                  <a:pt x="315" y="196"/>
                </a:lnTo>
                <a:lnTo>
                  <a:pt x="319" y="192"/>
                </a:lnTo>
                <a:lnTo>
                  <a:pt x="321" y="188"/>
                </a:lnTo>
                <a:lnTo>
                  <a:pt x="321" y="188"/>
                </a:lnTo>
                <a:lnTo>
                  <a:pt x="322" y="182"/>
                </a:lnTo>
                <a:lnTo>
                  <a:pt x="323" y="174"/>
                </a:lnTo>
                <a:lnTo>
                  <a:pt x="323" y="165"/>
                </a:lnTo>
                <a:lnTo>
                  <a:pt x="324" y="162"/>
                </a:lnTo>
                <a:lnTo>
                  <a:pt x="325" y="160"/>
                </a:lnTo>
                <a:lnTo>
                  <a:pt x="325" y="160"/>
                </a:lnTo>
                <a:lnTo>
                  <a:pt x="329" y="155"/>
                </a:lnTo>
                <a:lnTo>
                  <a:pt x="333" y="148"/>
                </a:lnTo>
                <a:lnTo>
                  <a:pt x="333" y="148"/>
                </a:lnTo>
                <a:lnTo>
                  <a:pt x="334" y="146"/>
                </a:lnTo>
                <a:lnTo>
                  <a:pt x="333" y="143"/>
                </a:lnTo>
                <a:lnTo>
                  <a:pt x="332" y="136"/>
                </a:lnTo>
                <a:lnTo>
                  <a:pt x="330" y="131"/>
                </a:lnTo>
                <a:lnTo>
                  <a:pt x="329" y="127"/>
                </a:lnTo>
                <a:lnTo>
                  <a:pt x="329" y="127"/>
                </a:lnTo>
                <a:lnTo>
                  <a:pt x="331" y="122"/>
                </a:lnTo>
                <a:lnTo>
                  <a:pt x="335" y="113"/>
                </a:lnTo>
                <a:lnTo>
                  <a:pt x="341" y="99"/>
                </a:lnTo>
                <a:lnTo>
                  <a:pt x="341" y="99"/>
                </a:lnTo>
                <a:lnTo>
                  <a:pt x="345" y="87"/>
                </a:lnTo>
                <a:lnTo>
                  <a:pt x="349" y="75"/>
                </a:lnTo>
                <a:lnTo>
                  <a:pt x="349" y="75"/>
                </a:lnTo>
                <a:lnTo>
                  <a:pt x="351" y="72"/>
                </a:lnTo>
                <a:lnTo>
                  <a:pt x="353" y="70"/>
                </a:lnTo>
                <a:lnTo>
                  <a:pt x="358" y="66"/>
                </a:lnTo>
                <a:lnTo>
                  <a:pt x="366" y="62"/>
                </a:lnTo>
                <a:lnTo>
                  <a:pt x="362" y="54"/>
                </a:lnTo>
                <a:lnTo>
                  <a:pt x="362" y="50"/>
                </a:lnTo>
                <a:lnTo>
                  <a:pt x="362" y="50"/>
                </a:lnTo>
                <a:lnTo>
                  <a:pt x="359" y="46"/>
                </a:lnTo>
                <a:lnTo>
                  <a:pt x="356" y="43"/>
                </a:lnTo>
                <a:lnTo>
                  <a:pt x="354" y="42"/>
                </a:lnTo>
                <a:lnTo>
                  <a:pt x="354" y="42"/>
                </a:lnTo>
                <a:lnTo>
                  <a:pt x="353" y="41"/>
                </a:lnTo>
                <a:lnTo>
                  <a:pt x="351" y="40"/>
                </a:lnTo>
                <a:lnTo>
                  <a:pt x="349" y="38"/>
                </a:lnTo>
                <a:lnTo>
                  <a:pt x="349" y="38"/>
                </a:lnTo>
                <a:lnTo>
                  <a:pt x="346" y="39"/>
                </a:lnTo>
                <a:lnTo>
                  <a:pt x="343" y="39"/>
                </a:lnTo>
                <a:lnTo>
                  <a:pt x="341" y="38"/>
                </a:lnTo>
                <a:lnTo>
                  <a:pt x="341" y="38"/>
                </a:lnTo>
                <a:lnTo>
                  <a:pt x="339" y="35"/>
                </a:lnTo>
                <a:lnTo>
                  <a:pt x="336" y="31"/>
                </a:lnTo>
                <a:lnTo>
                  <a:pt x="333" y="26"/>
                </a:lnTo>
                <a:lnTo>
                  <a:pt x="333" y="26"/>
                </a:lnTo>
                <a:lnTo>
                  <a:pt x="329" y="26"/>
                </a:lnTo>
                <a:lnTo>
                  <a:pt x="327" y="25"/>
                </a:lnTo>
                <a:lnTo>
                  <a:pt x="325" y="26"/>
                </a:lnTo>
                <a:lnTo>
                  <a:pt x="325" y="26"/>
                </a:lnTo>
                <a:lnTo>
                  <a:pt x="324" y="26"/>
                </a:lnTo>
                <a:lnTo>
                  <a:pt x="323" y="25"/>
                </a:lnTo>
                <a:lnTo>
                  <a:pt x="321" y="22"/>
                </a:lnTo>
                <a:lnTo>
                  <a:pt x="317" y="18"/>
                </a:lnTo>
                <a:lnTo>
                  <a:pt x="317" y="18"/>
                </a:lnTo>
                <a:lnTo>
                  <a:pt x="313" y="21"/>
                </a:lnTo>
                <a:lnTo>
                  <a:pt x="311" y="22"/>
                </a:lnTo>
                <a:lnTo>
                  <a:pt x="310" y="22"/>
                </a:lnTo>
                <a:lnTo>
                  <a:pt x="309" y="22"/>
                </a:lnTo>
                <a:lnTo>
                  <a:pt x="309" y="2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6">
            <a:extLst>
              <a:ext uri="{FF2B5EF4-FFF2-40B4-BE49-F238E27FC236}">
                <a16:creationId xmlns:a16="http://schemas.microsoft.com/office/drawing/2014/main" id="{02E4835B-0E6C-4E6F-B4C7-59DE963FFC6C}"/>
              </a:ext>
            </a:extLst>
          </p:cNvPr>
          <p:cNvSpPr>
            <a:spLocks noEditPoints="1"/>
          </p:cNvSpPr>
          <p:nvPr/>
        </p:nvSpPr>
        <p:spPr bwMode="auto">
          <a:xfrm>
            <a:off x="6467979" y="827183"/>
            <a:ext cx="792322" cy="1616184"/>
          </a:xfrm>
          <a:custGeom>
            <a:avLst/>
            <a:gdLst>
              <a:gd name="T0" fmla="*/ 71 w 829"/>
              <a:gd name="T1" fmla="*/ 3 h 1691"/>
              <a:gd name="T2" fmla="*/ 33 w 829"/>
              <a:gd name="T3" fmla="*/ 23 h 1691"/>
              <a:gd name="T4" fmla="*/ 1 w 829"/>
              <a:gd name="T5" fmla="*/ 139 h 1691"/>
              <a:gd name="T6" fmla="*/ 12 w 829"/>
              <a:gd name="T7" fmla="*/ 216 h 1691"/>
              <a:gd name="T8" fmla="*/ 37 w 829"/>
              <a:gd name="T9" fmla="*/ 253 h 1691"/>
              <a:gd name="T10" fmla="*/ 34 w 829"/>
              <a:gd name="T11" fmla="*/ 370 h 1691"/>
              <a:gd name="T12" fmla="*/ 34 w 829"/>
              <a:gd name="T13" fmla="*/ 519 h 1691"/>
              <a:gd name="T14" fmla="*/ 57 w 829"/>
              <a:gd name="T15" fmla="*/ 728 h 1691"/>
              <a:gd name="T16" fmla="*/ 26 w 829"/>
              <a:gd name="T17" fmla="*/ 893 h 1691"/>
              <a:gd name="T18" fmla="*/ 20 w 829"/>
              <a:gd name="T19" fmla="*/ 978 h 1691"/>
              <a:gd name="T20" fmla="*/ 87 w 829"/>
              <a:gd name="T21" fmla="*/ 1012 h 1691"/>
              <a:gd name="T22" fmla="*/ 163 w 829"/>
              <a:gd name="T23" fmla="*/ 1207 h 1691"/>
              <a:gd name="T24" fmla="*/ 158 w 829"/>
              <a:gd name="T25" fmla="*/ 1261 h 1691"/>
              <a:gd name="T26" fmla="*/ 120 w 829"/>
              <a:gd name="T27" fmla="*/ 1348 h 1691"/>
              <a:gd name="T28" fmla="*/ 106 w 829"/>
              <a:gd name="T29" fmla="*/ 1509 h 1691"/>
              <a:gd name="T30" fmla="*/ 87 w 829"/>
              <a:gd name="T31" fmla="*/ 1538 h 1691"/>
              <a:gd name="T32" fmla="*/ 39 w 829"/>
              <a:gd name="T33" fmla="*/ 1600 h 1691"/>
              <a:gd name="T34" fmla="*/ 63 w 829"/>
              <a:gd name="T35" fmla="*/ 1643 h 1691"/>
              <a:gd name="T36" fmla="*/ 120 w 829"/>
              <a:gd name="T37" fmla="*/ 1667 h 1691"/>
              <a:gd name="T38" fmla="*/ 212 w 829"/>
              <a:gd name="T39" fmla="*/ 1680 h 1691"/>
              <a:gd name="T40" fmla="*/ 306 w 829"/>
              <a:gd name="T41" fmla="*/ 1688 h 1691"/>
              <a:gd name="T42" fmla="*/ 342 w 829"/>
              <a:gd name="T43" fmla="*/ 1649 h 1691"/>
              <a:gd name="T44" fmla="*/ 336 w 829"/>
              <a:gd name="T45" fmla="*/ 1624 h 1691"/>
              <a:gd name="T46" fmla="*/ 284 w 829"/>
              <a:gd name="T47" fmla="*/ 1571 h 1691"/>
              <a:gd name="T48" fmla="*/ 240 w 829"/>
              <a:gd name="T49" fmla="*/ 1533 h 1691"/>
              <a:gd name="T50" fmla="*/ 221 w 829"/>
              <a:gd name="T51" fmla="*/ 1487 h 1691"/>
              <a:gd name="T52" fmla="*/ 230 w 829"/>
              <a:gd name="T53" fmla="*/ 1447 h 1691"/>
              <a:gd name="T54" fmla="*/ 359 w 829"/>
              <a:gd name="T55" fmla="*/ 1265 h 1691"/>
              <a:gd name="T56" fmla="*/ 387 w 829"/>
              <a:gd name="T57" fmla="*/ 1226 h 1691"/>
              <a:gd name="T58" fmla="*/ 441 w 829"/>
              <a:gd name="T59" fmla="*/ 1251 h 1691"/>
              <a:gd name="T60" fmla="*/ 520 w 829"/>
              <a:gd name="T61" fmla="*/ 1257 h 1691"/>
              <a:gd name="T62" fmla="*/ 728 w 829"/>
              <a:gd name="T63" fmla="*/ 1212 h 1691"/>
              <a:gd name="T64" fmla="*/ 822 w 829"/>
              <a:gd name="T65" fmla="*/ 1161 h 1691"/>
              <a:gd name="T66" fmla="*/ 828 w 829"/>
              <a:gd name="T67" fmla="*/ 1136 h 1691"/>
              <a:gd name="T68" fmla="*/ 701 w 829"/>
              <a:gd name="T69" fmla="*/ 738 h 1691"/>
              <a:gd name="T70" fmla="*/ 673 w 829"/>
              <a:gd name="T71" fmla="*/ 605 h 1691"/>
              <a:gd name="T72" fmla="*/ 651 w 829"/>
              <a:gd name="T73" fmla="*/ 565 h 1691"/>
              <a:gd name="T74" fmla="*/ 469 w 829"/>
              <a:gd name="T75" fmla="*/ 572 h 1691"/>
              <a:gd name="T76" fmla="*/ 321 w 829"/>
              <a:gd name="T77" fmla="*/ 433 h 1691"/>
              <a:gd name="T78" fmla="*/ 302 w 829"/>
              <a:gd name="T79" fmla="*/ 401 h 1691"/>
              <a:gd name="T80" fmla="*/ 245 w 829"/>
              <a:gd name="T81" fmla="*/ 322 h 1691"/>
              <a:gd name="T82" fmla="*/ 207 w 829"/>
              <a:gd name="T83" fmla="*/ 247 h 1691"/>
              <a:gd name="T84" fmla="*/ 242 w 829"/>
              <a:gd name="T85" fmla="*/ 213 h 1691"/>
              <a:gd name="T86" fmla="*/ 245 w 829"/>
              <a:gd name="T87" fmla="*/ 175 h 1691"/>
              <a:gd name="T88" fmla="*/ 260 w 829"/>
              <a:gd name="T89" fmla="*/ 153 h 1691"/>
              <a:gd name="T90" fmla="*/ 234 w 829"/>
              <a:gd name="T91" fmla="*/ 127 h 1691"/>
              <a:gd name="T92" fmla="*/ 232 w 829"/>
              <a:gd name="T93" fmla="*/ 65 h 1691"/>
              <a:gd name="T94" fmla="*/ 211 w 829"/>
              <a:gd name="T95" fmla="*/ 22 h 1691"/>
              <a:gd name="T96" fmla="*/ 152 w 829"/>
              <a:gd name="T97" fmla="*/ 2 h 1691"/>
              <a:gd name="T98" fmla="*/ 326 w 829"/>
              <a:gd name="T99" fmla="*/ 634 h 1691"/>
              <a:gd name="T100" fmla="*/ 312 w 829"/>
              <a:gd name="T101" fmla="*/ 548 h 1691"/>
              <a:gd name="T102" fmla="*/ 394 w 829"/>
              <a:gd name="T103" fmla="*/ 837 h 1691"/>
              <a:gd name="T104" fmla="*/ 447 w 829"/>
              <a:gd name="T105" fmla="*/ 847 h 1691"/>
              <a:gd name="T106" fmla="*/ 512 w 829"/>
              <a:gd name="T107" fmla="*/ 1021 h 1691"/>
              <a:gd name="T108" fmla="*/ 369 w 829"/>
              <a:gd name="T109" fmla="*/ 835 h 1691"/>
              <a:gd name="T110" fmla="*/ 594 w 829"/>
              <a:gd name="T111" fmla="*/ 796 h 1691"/>
              <a:gd name="T112" fmla="*/ 717 w 829"/>
              <a:gd name="T113" fmla="*/ 984 h 1691"/>
              <a:gd name="T114" fmla="*/ 630 w 829"/>
              <a:gd name="T115" fmla="*/ 989 h 1691"/>
              <a:gd name="T116" fmla="*/ 541 w 829"/>
              <a:gd name="T117" fmla="*/ 816 h 16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829" h="1691">
                <a:moveTo>
                  <a:pt x="135" y="3"/>
                </a:moveTo>
                <a:lnTo>
                  <a:pt x="135" y="3"/>
                </a:lnTo>
                <a:lnTo>
                  <a:pt x="125" y="2"/>
                </a:lnTo>
                <a:lnTo>
                  <a:pt x="101" y="0"/>
                </a:lnTo>
                <a:lnTo>
                  <a:pt x="86" y="0"/>
                </a:lnTo>
                <a:lnTo>
                  <a:pt x="71" y="3"/>
                </a:lnTo>
                <a:lnTo>
                  <a:pt x="57" y="6"/>
                </a:lnTo>
                <a:lnTo>
                  <a:pt x="50" y="9"/>
                </a:lnTo>
                <a:lnTo>
                  <a:pt x="44" y="12"/>
                </a:lnTo>
                <a:lnTo>
                  <a:pt x="44" y="12"/>
                </a:lnTo>
                <a:lnTo>
                  <a:pt x="38" y="17"/>
                </a:lnTo>
                <a:lnTo>
                  <a:pt x="33" y="23"/>
                </a:lnTo>
                <a:lnTo>
                  <a:pt x="28" y="31"/>
                </a:lnTo>
                <a:lnTo>
                  <a:pt x="24" y="41"/>
                </a:lnTo>
                <a:lnTo>
                  <a:pt x="15" y="63"/>
                </a:lnTo>
                <a:lnTo>
                  <a:pt x="9" y="88"/>
                </a:lnTo>
                <a:lnTo>
                  <a:pt x="5" y="114"/>
                </a:lnTo>
                <a:lnTo>
                  <a:pt x="1" y="139"/>
                </a:lnTo>
                <a:lnTo>
                  <a:pt x="0" y="162"/>
                </a:lnTo>
                <a:lnTo>
                  <a:pt x="1" y="180"/>
                </a:lnTo>
                <a:lnTo>
                  <a:pt x="1" y="180"/>
                </a:lnTo>
                <a:lnTo>
                  <a:pt x="3" y="194"/>
                </a:lnTo>
                <a:lnTo>
                  <a:pt x="7" y="206"/>
                </a:lnTo>
                <a:lnTo>
                  <a:pt x="12" y="216"/>
                </a:lnTo>
                <a:lnTo>
                  <a:pt x="18" y="224"/>
                </a:lnTo>
                <a:lnTo>
                  <a:pt x="21" y="230"/>
                </a:lnTo>
                <a:lnTo>
                  <a:pt x="26" y="233"/>
                </a:lnTo>
                <a:lnTo>
                  <a:pt x="30" y="237"/>
                </a:lnTo>
                <a:lnTo>
                  <a:pt x="30" y="237"/>
                </a:lnTo>
                <a:lnTo>
                  <a:pt x="37" y="253"/>
                </a:lnTo>
                <a:lnTo>
                  <a:pt x="42" y="266"/>
                </a:lnTo>
                <a:lnTo>
                  <a:pt x="43" y="271"/>
                </a:lnTo>
                <a:lnTo>
                  <a:pt x="44" y="275"/>
                </a:lnTo>
                <a:lnTo>
                  <a:pt x="44" y="275"/>
                </a:lnTo>
                <a:lnTo>
                  <a:pt x="40" y="306"/>
                </a:lnTo>
                <a:lnTo>
                  <a:pt x="34" y="370"/>
                </a:lnTo>
                <a:lnTo>
                  <a:pt x="31" y="409"/>
                </a:lnTo>
                <a:lnTo>
                  <a:pt x="30" y="449"/>
                </a:lnTo>
                <a:lnTo>
                  <a:pt x="31" y="486"/>
                </a:lnTo>
                <a:lnTo>
                  <a:pt x="32" y="504"/>
                </a:lnTo>
                <a:lnTo>
                  <a:pt x="34" y="519"/>
                </a:lnTo>
                <a:lnTo>
                  <a:pt x="34" y="519"/>
                </a:lnTo>
                <a:lnTo>
                  <a:pt x="44" y="579"/>
                </a:lnTo>
                <a:lnTo>
                  <a:pt x="52" y="633"/>
                </a:lnTo>
                <a:lnTo>
                  <a:pt x="57" y="677"/>
                </a:lnTo>
                <a:lnTo>
                  <a:pt x="58" y="706"/>
                </a:lnTo>
                <a:lnTo>
                  <a:pt x="58" y="706"/>
                </a:lnTo>
                <a:lnTo>
                  <a:pt x="57" y="728"/>
                </a:lnTo>
                <a:lnTo>
                  <a:pt x="56" y="753"/>
                </a:lnTo>
                <a:lnTo>
                  <a:pt x="52" y="779"/>
                </a:lnTo>
                <a:lnTo>
                  <a:pt x="49" y="801"/>
                </a:lnTo>
                <a:lnTo>
                  <a:pt x="49" y="801"/>
                </a:lnTo>
                <a:lnTo>
                  <a:pt x="40" y="837"/>
                </a:lnTo>
                <a:lnTo>
                  <a:pt x="26" y="893"/>
                </a:lnTo>
                <a:lnTo>
                  <a:pt x="20" y="922"/>
                </a:lnTo>
                <a:lnTo>
                  <a:pt x="17" y="947"/>
                </a:lnTo>
                <a:lnTo>
                  <a:pt x="17" y="958"/>
                </a:lnTo>
                <a:lnTo>
                  <a:pt x="17" y="967"/>
                </a:lnTo>
                <a:lnTo>
                  <a:pt x="18" y="973"/>
                </a:lnTo>
                <a:lnTo>
                  <a:pt x="20" y="978"/>
                </a:lnTo>
                <a:lnTo>
                  <a:pt x="20" y="978"/>
                </a:lnTo>
                <a:lnTo>
                  <a:pt x="27" y="984"/>
                </a:lnTo>
                <a:lnTo>
                  <a:pt x="38" y="990"/>
                </a:lnTo>
                <a:lnTo>
                  <a:pt x="60" y="1001"/>
                </a:lnTo>
                <a:lnTo>
                  <a:pt x="79" y="1009"/>
                </a:lnTo>
                <a:lnTo>
                  <a:pt x="87" y="1012"/>
                </a:lnTo>
                <a:lnTo>
                  <a:pt x="87" y="1012"/>
                </a:lnTo>
                <a:lnTo>
                  <a:pt x="100" y="1044"/>
                </a:lnTo>
                <a:lnTo>
                  <a:pt x="130" y="1114"/>
                </a:lnTo>
                <a:lnTo>
                  <a:pt x="146" y="1155"/>
                </a:lnTo>
                <a:lnTo>
                  <a:pt x="159" y="1191"/>
                </a:lnTo>
                <a:lnTo>
                  <a:pt x="163" y="1207"/>
                </a:lnTo>
                <a:lnTo>
                  <a:pt x="167" y="1220"/>
                </a:lnTo>
                <a:lnTo>
                  <a:pt x="168" y="1230"/>
                </a:lnTo>
                <a:lnTo>
                  <a:pt x="168" y="1236"/>
                </a:lnTo>
                <a:lnTo>
                  <a:pt x="168" y="1236"/>
                </a:lnTo>
                <a:lnTo>
                  <a:pt x="163" y="1251"/>
                </a:lnTo>
                <a:lnTo>
                  <a:pt x="158" y="1261"/>
                </a:lnTo>
                <a:lnTo>
                  <a:pt x="135" y="1299"/>
                </a:lnTo>
                <a:lnTo>
                  <a:pt x="135" y="1299"/>
                </a:lnTo>
                <a:lnTo>
                  <a:pt x="130" y="1307"/>
                </a:lnTo>
                <a:lnTo>
                  <a:pt x="126" y="1319"/>
                </a:lnTo>
                <a:lnTo>
                  <a:pt x="123" y="1332"/>
                </a:lnTo>
                <a:lnTo>
                  <a:pt x="120" y="1348"/>
                </a:lnTo>
                <a:lnTo>
                  <a:pt x="116" y="1382"/>
                </a:lnTo>
                <a:lnTo>
                  <a:pt x="112" y="1418"/>
                </a:lnTo>
                <a:lnTo>
                  <a:pt x="109" y="1453"/>
                </a:lnTo>
                <a:lnTo>
                  <a:pt x="107" y="1481"/>
                </a:lnTo>
                <a:lnTo>
                  <a:pt x="106" y="1509"/>
                </a:lnTo>
                <a:lnTo>
                  <a:pt x="106" y="1509"/>
                </a:lnTo>
                <a:lnTo>
                  <a:pt x="105" y="1513"/>
                </a:lnTo>
                <a:lnTo>
                  <a:pt x="101" y="1521"/>
                </a:lnTo>
                <a:lnTo>
                  <a:pt x="95" y="1530"/>
                </a:lnTo>
                <a:lnTo>
                  <a:pt x="92" y="1534"/>
                </a:lnTo>
                <a:lnTo>
                  <a:pt x="87" y="1538"/>
                </a:lnTo>
                <a:lnTo>
                  <a:pt x="87" y="1538"/>
                </a:lnTo>
                <a:lnTo>
                  <a:pt x="81" y="1542"/>
                </a:lnTo>
                <a:lnTo>
                  <a:pt x="75" y="1550"/>
                </a:lnTo>
                <a:lnTo>
                  <a:pt x="60" y="1569"/>
                </a:lnTo>
                <a:lnTo>
                  <a:pt x="46" y="1588"/>
                </a:lnTo>
                <a:lnTo>
                  <a:pt x="39" y="1600"/>
                </a:lnTo>
                <a:lnTo>
                  <a:pt x="39" y="1600"/>
                </a:lnTo>
                <a:lnTo>
                  <a:pt x="39" y="1603"/>
                </a:lnTo>
                <a:lnTo>
                  <a:pt x="40" y="1608"/>
                </a:lnTo>
                <a:lnTo>
                  <a:pt x="46" y="1620"/>
                </a:lnTo>
                <a:lnTo>
                  <a:pt x="54" y="1633"/>
                </a:lnTo>
                <a:lnTo>
                  <a:pt x="58" y="1638"/>
                </a:lnTo>
                <a:lnTo>
                  <a:pt x="63" y="1643"/>
                </a:lnTo>
                <a:lnTo>
                  <a:pt x="63" y="1643"/>
                </a:lnTo>
                <a:lnTo>
                  <a:pt x="68" y="1646"/>
                </a:lnTo>
                <a:lnTo>
                  <a:pt x="75" y="1650"/>
                </a:lnTo>
                <a:lnTo>
                  <a:pt x="91" y="1656"/>
                </a:lnTo>
                <a:lnTo>
                  <a:pt x="106" y="1662"/>
                </a:lnTo>
                <a:lnTo>
                  <a:pt x="120" y="1667"/>
                </a:lnTo>
                <a:lnTo>
                  <a:pt x="120" y="1667"/>
                </a:lnTo>
                <a:lnTo>
                  <a:pt x="140" y="1670"/>
                </a:lnTo>
                <a:lnTo>
                  <a:pt x="165" y="1673"/>
                </a:lnTo>
                <a:lnTo>
                  <a:pt x="197" y="1676"/>
                </a:lnTo>
                <a:lnTo>
                  <a:pt x="197" y="1676"/>
                </a:lnTo>
                <a:lnTo>
                  <a:pt x="212" y="1680"/>
                </a:lnTo>
                <a:lnTo>
                  <a:pt x="229" y="1685"/>
                </a:lnTo>
                <a:lnTo>
                  <a:pt x="250" y="1687"/>
                </a:lnTo>
                <a:lnTo>
                  <a:pt x="270" y="1691"/>
                </a:lnTo>
                <a:lnTo>
                  <a:pt x="290" y="1691"/>
                </a:lnTo>
                <a:lnTo>
                  <a:pt x="299" y="1689"/>
                </a:lnTo>
                <a:lnTo>
                  <a:pt x="306" y="1688"/>
                </a:lnTo>
                <a:lnTo>
                  <a:pt x="312" y="1685"/>
                </a:lnTo>
                <a:lnTo>
                  <a:pt x="316" y="1681"/>
                </a:lnTo>
                <a:lnTo>
                  <a:pt x="316" y="1681"/>
                </a:lnTo>
                <a:lnTo>
                  <a:pt x="331" y="1664"/>
                </a:lnTo>
                <a:lnTo>
                  <a:pt x="337" y="1656"/>
                </a:lnTo>
                <a:lnTo>
                  <a:pt x="342" y="1649"/>
                </a:lnTo>
                <a:lnTo>
                  <a:pt x="344" y="1642"/>
                </a:lnTo>
                <a:lnTo>
                  <a:pt x="344" y="1636"/>
                </a:lnTo>
                <a:lnTo>
                  <a:pt x="344" y="1632"/>
                </a:lnTo>
                <a:lnTo>
                  <a:pt x="342" y="1630"/>
                </a:lnTo>
                <a:lnTo>
                  <a:pt x="339" y="1626"/>
                </a:lnTo>
                <a:lnTo>
                  <a:pt x="336" y="1624"/>
                </a:lnTo>
                <a:lnTo>
                  <a:pt x="336" y="1624"/>
                </a:lnTo>
                <a:lnTo>
                  <a:pt x="327" y="1618"/>
                </a:lnTo>
                <a:lnTo>
                  <a:pt x="320" y="1611"/>
                </a:lnTo>
                <a:lnTo>
                  <a:pt x="306" y="1594"/>
                </a:lnTo>
                <a:lnTo>
                  <a:pt x="291" y="1578"/>
                </a:lnTo>
                <a:lnTo>
                  <a:pt x="284" y="1571"/>
                </a:lnTo>
                <a:lnTo>
                  <a:pt x="278" y="1566"/>
                </a:lnTo>
                <a:lnTo>
                  <a:pt x="278" y="1566"/>
                </a:lnTo>
                <a:lnTo>
                  <a:pt x="264" y="1556"/>
                </a:lnTo>
                <a:lnTo>
                  <a:pt x="256" y="1548"/>
                </a:lnTo>
                <a:lnTo>
                  <a:pt x="247" y="1541"/>
                </a:lnTo>
                <a:lnTo>
                  <a:pt x="240" y="1533"/>
                </a:lnTo>
                <a:lnTo>
                  <a:pt x="234" y="1524"/>
                </a:lnTo>
                <a:lnTo>
                  <a:pt x="228" y="1515"/>
                </a:lnTo>
                <a:lnTo>
                  <a:pt x="226" y="1504"/>
                </a:lnTo>
                <a:lnTo>
                  <a:pt x="226" y="1504"/>
                </a:lnTo>
                <a:lnTo>
                  <a:pt x="223" y="1495"/>
                </a:lnTo>
                <a:lnTo>
                  <a:pt x="221" y="1487"/>
                </a:lnTo>
                <a:lnTo>
                  <a:pt x="220" y="1481"/>
                </a:lnTo>
                <a:lnTo>
                  <a:pt x="218" y="1475"/>
                </a:lnTo>
                <a:lnTo>
                  <a:pt x="218" y="1469"/>
                </a:lnTo>
                <a:lnTo>
                  <a:pt x="220" y="1464"/>
                </a:lnTo>
                <a:lnTo>
                  <a:pt x="223" y="1456"/>
                </a:lnTo>
                <a:lnTo>
                  <a:pt x="230" y="1447"/>
                </a:lnTo>
                <a:lnTo>
                  <a:pt x="230" y="1447"/>
                </a:lnTo>
                <a:lnTo>
                  <a:pt x="297" y="1356"/>
                </a:lnTo>
                <a:lnTo>
                  <a:pt x="337" y="1301"/>
                </a:lnTo>
                <a:lnTo>
                  <a:pt x="351" y="1279"/>
                </a:lnTo>
                <a:lnTo>
                  <a:pt x="359" y="1265"/>
                </a:lnTo>
                <a:lnTo>
                  <a:pt x="359" y="1265"/>
                </a:lnTo>
                <a:lnTo>
                  <a:pt x="369" y="1248"/>
                </a:lnTo>
                <a:lnTo>
                  <a:pt x="377" y="1236"/>
                </a:lnTo>
                <a:lnTo>
                  <a:pt x="387" y="1223"/>
                </a:lnTo>
                <a:lnTo>
                  <a:pt x="387" y="1223"/>
                </a:lnTo>
                <a:lnTo>
                  <a:pt x="387" y="1224"/>
                </a:lnTo>
                <a:lnTo>
                  <a:pt x="387" y="1226"/>
                </a:lnTo>
                <a:lnTo>
                  <a:pt x="388" y="1228"/>
                </a:lnTo>
                <a:lnTo>
                  <a:pt x="393" y="1232"/>
                </a:lnTo>
                <a:lnTo>
                  <a:pt x="399" y="1235"/>
                </a:lnTo>
                <a:lnTo>
                  <a:pt x="408" y="1240"/>
                </a:lnTo>
                <a:lnTo>
                  <a:pt x="423" y="1245"/>
                </a:lnTo>
                <a:lnTo>
                  <a:pt x="441" y="1251"/>
                </a:lnTo>
                <a:lnTo>
                  <a:pt x="441" y="1251"/>
                </a:lnTo>
                <a:lnTo>
                  <a:pt x="454" y="1254"/>
                </a:lnTo>
                <a:lnTo>
                  <a:pt x="469" y="1256"/>
                </a:lnTo>
                <a:lnTo>
                  <a:pt x="485" y="1257"/>
                </a:lnTo>
                <a:lnTo>
                  <a:pt x="502" y="1257"/>
                </a:lnTo>
                <a:lnTo>
                  <a:pt x="520" y="1257"/>
                </a:lnTo>
                <a:lnTo>
                  <a:pt x="539" y="1256"/>
                </a:lnTo>
                <a:lnTo>
                  <a:pt x="578" y="1251"/>
                </a:lnTo>
                <a:lnTo>
                  <a:pt x="618" y="1244"/>
                </a:lnTo>
                <a:lnTo>
                  <a:pt x="657" y="1234"/>
                </a:lnTo>
                <a:lnTo>
                  <a:pt x="694" y="1223"/>
                </a:lnTo>
                <a:lnTo>
                  <a:pt x="728" y="1212"/>
                </a:lnTo>
                <a:lnTo>
                  <a:pt x="728" y="1212"/>
                </a:lnTo>
                <a:lnTo>
                  <a:pt x="756" y="1202"/>
                </a:lnTo>
                <a:lnTo>
                  <a:pt x="780" y="1191"/>
                </a:lnTo>
                <a:lnTo>
                  <a:pt x="798" y="1180"/>
                </a:lnTo>
                <a:lnTo>
                  <a:pt x="812" y="1171"/>
                </a:lnTo>
                <a:lnTo>
                  <a:pt x="822" y="1161"/>
                </a:lnTo>
                <a:lnTo>
                  <a:pt x="824" y="1157"/>
                </a:lnTo>
                <a:lnTo>
                  <a:pt x="827" y="1153"/>
                </a:lnTo>
                <a:lnTo>
                  <a:pt x="828" y="1148"/>
                </a:lnTo>
                <a:lnTo>
                  <a:pt x="829" y="1144"/>
                </a:lnTo>
                <a:lnTo>
                  <a:pt x="829" y="1140"/>
                </a:lnTo>
                <a:lnTo>
                  <a:pt x="828" y="1136"/>
                </a:lnTo>
                <a:lnTo>
                  <a:pt x="828" y="1136"/>
                </a:lnTo>
                <a:lnTo>
                  <a:pt x="765" y="934"/>
                </a:lnTo>
                <a:lnTo>
                  <a:pt x="704" y="744"/>
                </a:lnTo>
                <a:lnTo>
                  <a:pt x="704" y="744"/>
                </a:lnTo>
                <a:lnTo>
                  <a:pt x="702" y="742"/>
                </a:lnTo>
                <a:lnTo>
                  <a:pt x="701" y="738"/>
                </a:lnTo>
                <a:lnTo>
                  <a:pt x="699" y="728"/>
                </a:lnTo>
                <a:lnTo>
                  <a:pt x="694" y="706"/>
                </a:lnTo>
                <a:lnTo>
                  <a:pt x="694" y="706"/>
                </a:lnTo>
                <a:lnTo>
                  <a:pt x="687" y="669"/>
                </a:lnTo>
                <a:lnTo>
                  <a:pt x="677" y="626"/>
                </a:lnTo>
                <a:lnTo>
                  <a:pt x="673" y="605"/>
                </a:lnTo>
                <a:lnTo>
                  <a:pt x="667" y="589"/>
                </a:lnTo>
                <a:lnTo>
                  <a:pt x="662" y="574"/>
                </a:lnTo>
                <a:lnTo>
                  <a:pt x="658" y="571"/>
                </a:lnTo>
                <a:lnTo>
                  <a:pt x="656" y="567"/>
                </a:lnTo>
                <a:lnTo>
                  <a:pt x="656" y="567"/>
                </a:lnTo>
                <a:lnTo>
                  <a:pt x="651" y="565"/>
                </a:lnTo>
                <a:lnTo>
                  <a:pt x="644" y="563"/>
                </a:lnTo>
                <a:lnTo>
                  <a:pt x="621" y="562"/>
                </a:lnTo>
                <a:lnTo>
                  <a:pt x="590" y="563"/>
                </a:lnTo>
                <a:lnTo>
                  <a:pt x="558" y="565"/>
                </a:lnTo>
                <a:lnTo>
                  <a:pt x="497" y="569"/>
                </a:lnTo>
                <a:lnTo>
                  <a:pt x="469" y="572"/>
                </a:lnTo>
                <a:lnTo>
                  <a:pt x="316" y="476"/>
                </a:lnTo>
                <a:lnTo>
                  <a:pt x="316" y="476"/>
                </a:lnTo>
                <a:lnTo>
                  <a:pt x="318" y="469"/>
                </a:lnTo>
                <a:lnTo>
                  <a:pt x="321" y="452"/>
                </a:lnTo>
                <a:lnTo>
                  <a:pt x="321" y="443"/>
                </a:lnTo>
                <a:lnTo>
                  <a:pt x="321" y="433"/>
                </a:lnTo>
                <a:lnTo>
                  <a:pt x="320" y="425"/>
                </a:lnTo>
                <a:lnTo>
                  <a:pt x="319" y="421"/>
                </a:lnTo>
                <a:lnTo>
                  <a:pt x="316" y="419"/>
                </a:lnTo>
                <a:lnTo>
                  <a:pt x="316" y="419"/>
                </a:lnTo>
                <a:lnTo>
                  <a:pt x="310" y="412"/>
                </a:lnTo>
                <a:lnTo>
                  <a:pt x="302" y="401"/>
                </a:lnTo>
                <a:lnTo>
                  <a:pt x="283" y="373"/>
                </a:lnTo>
                <a:lnTo>
                  <a:pt x="264" y="346"/>
                </a:lnTo>
                <a:lnTo>
                  <a:pt x="256" y="335"/>
                </a:lnTo>
                <a:lnTo>
                  <a:pt x="250" y="328"/>
                </a:lnTo>
                <a:lnTo>
                  <a:pt x="250" y="328"/>
                </a:lnTo>
                <a:lnTo>
                  <a:pt x="245" y="322"/>
                </a:lnTo>
                <a:lnTo>
                  <a:pt x="241" y="315"/>
                </a:lnTo>
                <a:lnTo>
                  <a:pt x="233" y="298"/>
                </a:lnTo>
                <a:lnTo>
                  <a:pt x="221" y="271"/>
                </a:lnTo>
                <a:lnTo>
                  <a:pt x="221" y="271"/>
                </a:lnTo>
                <a:lnTo>
                  <a:pt x="212" y="255"/>
                </a:lnTo>
                <a:lnTo>
                  <a:pt x="207" y="247"/>
                </a:lnTo>
                <a:lnTo>
                  <a:pt x="207" y="247"/>
                </a:lnTo>
                <a:lnTo>
                  <a:pt x="221" y="236"/>
                </a:lnTo>
                <a:lnTo>
                  <a:pt x="232" y="226"/>
                </a:lnTo>
                <a:lnTo>
                  <a:pt x="240" y="218"/>
                </a:lnTo>
                <a:lnTo>
                  <a:pt x="240" y="218"/>
                </a:lnTo>
                <a:lnTo>
                  <a:pt x="242" y="213"/>
                </a:lnTo>
                <a:lnTo>
                  <a:pt x="245" y="208"/>
                </a:lnTo>
                <a:lnTo>
                  <a:pt x="247" y="195"/>
                </a:lnTo>
                <a:lnTo>
                  <a:pt x="247" y="183"/>
                </a:lnTo>
                <a:lnTo>
                  <a:pt x="246" y="178"/>
                </a:lnTo>
                <a:lnTo>
                  <a:pt x="245" y="175"/>
                </a:lnTo>
                <a:lnTo>
                  <a:pt x="245" y="175"/>
                </a:lnTo>
                <a:lnTo>
                  <a:pt x="245" y="173"/>
                </a:lnTo>
                <a:lnTo>
                  <a:pt x="246" y="169"/>
                </a:lnTo>
                <a:lnTo>
                  <a:pt x="253" y="163"/>
                </a:lnTo>
                <a:lnTo>
                  <a:pt x="257" y="159"/>
                </a:lnTo>
                <a:lnTo>
                  <a:pt x="259" y="157"/>
                </a:lnTo>
                <a:lnTo>
                  <a:pt x="260" y="153"/>
                </a:lnTo>
                <a:lnTo>
                  <a:pt x="259" y="151"/>
                </a:lnTo>
                <a:lnTo>
                  <a:pt x="259" y="151"/>
                </a:lnTo>
                <a:lnTo>
                  <a:pt x="252" y="145"/>
                </a:lnTo>
                <a:lnTo>
                  <a:pt x="242" y="137"/>
                </a:lnTo>
                <a:lnTo>
                  <a:pt x="238" y="132"/>
                </a:lnTo>
                <a:lnTo>
                  <a:pt x="234" y="127"/>
                </a:lnTo>
                <a:lnTo>
                  <a:pt x="232" y="120"/>
                </a:lnTo>
                <a:lnTo>
                  <a:pt x="230" y="113"/>
                </a:lnTo>
                <a:lnTo>
                  <a:pt x="230" y="75"/>
                </a:lnTo>
                <a:lnTo>
                  <a:pt x="230" y="75"/>
                </a:lnTo>
                <a:lnTo>
                  <a:pt x="232" y="70"/>
                </a:lnTo>
                <a:lnTo>
                  <a:pt x="232" y="65"/>
                </a:lnTo>
                <a:lnTo>
                  <a:pt x="232" y="58"/>
                </a:lnTo>
                <a:lnTo>
                  <a:pt x="230" y="51"/>
                </a:lnTo>
                <a:lnTo>
                  <a:pt x="227" y="41"/>
                </a:lnTo>
                <a:lnTo>
                  <a:pt x="221" y="31"/>
                </a:lnTo>
                <a:lnTo>
                  <a:pt x="211" y="22"/>
                </a:lnTo>
                <a:lnTo>
                  <a:pt x="211" y="22"/>
                </a:lnTo>
                <a:lnTo>
                  <a:pt x="205" y="17"/>
                </a:lnTo>
                <a:lnTo>
                  <a:pt x="199" y="14"/>
                </a:lnTo>
                <a:lnTo>
                  <a:pt x="187" y="8"/>
                </a:lnTo>
                <a:lnTo>
                  <a:pt x="174" y="4"/>
                </a:lnTo>
                <a:lnTo>
                  <a:pt x="162" y="3"/>
                </a:lnTo>
                <a:lnTo>
                  <a:pt x="152" y="2"/>
                </a:lnTo>
                <a:lnTo>
                  <a:pt x="143" y="2"/>
                </a:lnTo>
                <a:lnTo>
                  <a:pt x="135" y="3"/>
                </a:lnTo>
                <a:lnTo>
                  <a:pt x="135" y="3"/>
                </a:lnTo>
                <a:close/>
                <a:moveTo>
                  <a:pt x="312" y="548"/>
                </a:moveTo>
                <a:lnTo>
                  <a:pt x="417" y="596"/>
                </a:lnTo>
                <a:lnTo>
                  <a:pt x="326" y="634"/>
                </a:lnTo>
                <a:lnTo>
                  <a:pt x="326" y="634"/>
                </a:lnTo>
                <a:lnTo>
                  <a:pt x="321" y="596"/>
                </a:lnTo>
                <a:lnTo>
                  <a:pt x="321" y="596"/>
                </a:lnTo>
                <a:lnTo>
                  <a:pt x="319" y="581"/>
                </a:lnTo>
                <a:lnTo>
                  <a:pt x="316" y="566"/>
                </a:lnTo>
                <a:lnTo>
                  <a:pt x="312" y="548"/>
                </a:lnTo>
                <a:lnTo>
                  <a:pt x="312" y="548"/>
                </a:lnTo>
                <a:close/>
                <a:moveTo>
                  <a:pt x="369" y="835"/>
                </a:moveTo>
                <a:lnTo>
                  <a:pt x="393" y="835"/>
                </a:lnTo>
                <a:lnTo>
                  <a:pt x="393" y="835"/>
                </a:lnTo>
                <a:lnTo>
                  <a:pt x="393" y="836"/>
                </a:lnTo>
                <a:lnTo>
                  <a:pt x="394" y="837"/>
                </a:lnTo>
                <a:lnTo>
                  <a:pt x="400" y="841"/>
                </a:lnTo>
                <a:lnTo>
                  <a:pt x="412" y="844"/>
                </a:lnTo>
                <a:lnTo>
                  <a:pt x="412" y="844"/>
                </a:lnTo>
                <a:lnTo>
                  <a:pt x="428" y="848"/>
                </a:lnTo>
                <a:lnTo>
                  <a:pt x="440" y="848"/>
                </a:lnTo>
                <a:lnTo>
                  <a:pt x="447" y="847"/>
                </a:lnTo>
                <a:lnTo>
                  <a:pt x="449" y="846"/>
                </a:lnTo>
                <a:lnTo>
                  <a:pt x="450" y="844"/>
                </a:lnTo>
                <a:lnTo>
                  <a:pt x="450" y="844"/>
                </a:lnTo>
                <a:lnTo>
                  <a:pt x="455" y="832"/>
                </a:lnTo>
                <a:lnTo>
                  <a:pt x="460" y="825"/>
                </a:lnTo>
                <a:lnTo>
                  <a:pt x="512" y="1021"/>
                </a:lnTo>
                <a:lnTo>
                  <a:pt x="512" y="1021"/>
                </a:lnTo>
                <a:lnTo>
                  <a:pt x="465" y="1036"/>
                </a:lnTo>
                <a:lnTo>
                  <a:pt x="465" y="1036"/>
                </a:lnTo>
                <a:lnTo>
                  <a:pt x="438" y="1045"/>
                </a:lnTo>
                <a:lnTo>
                  <a:pt x="426" y="1050"/>
                </a:lnTo>
                <a:lnTo>
                  <a:pt x="369" y="835"/>
                </a:lnTo>
                <a:close/>
                <a:moveTo>
                  <a:pt x="541" y="816"/>
                </a:moveTo>
                <a:lnTo>
                  <a:pt x="541" y="816"/>
                </a:lnTo>
                <a:lnTo>
                  <a:pt x="544" y="814"/>
                </a:lnTo>
                <a:lnTo>
                  <a:pt x="548" y="811"/>
                </a:lnTo>
                <a:lnTo>
                  <a:pt x="567" y="805"/>
                </a:lnTo>
                <a:lnTo>
                  <a:pt x="594" y="796"/>
                </a:lnTo>
                <a:lnTo>
                  <a:pt x="661" y="768"/>
                </a:lnTo>
                <a:lnTo>
                  <a:pt x="661" y="768"/>
                </a:lnTo>
                <a:lnTo>
                  <a:pt x="689" y="874"/>
                </a:lnTo>
                <a:lnTo>
                  <a:pt x="718" y="983"/>
                </a:lnTo>
                <a:lnTo>
                  <a:pt x="718" y="983"/>
                </a:lnTo>
                <a:lnTo>
                  <a:pt x="717" y="984"/>
                </a:lnTo>
                <a:lnTo>
                  <a:pt x="714" y="985"/>
                </a:lnTo>
                <a:lnTo>
                  <a:pt x="701" y="987"/>
                </a:lnTo>
                <a:lnTo>
                  <a:pt x="682" y="988"/>
                </a:lnTo>
                <a:lnTo>
                  <a:pt x="656" y="988"/>
                </a:lnTo>
                <a:lnTo>
                  <a:pt x="656" y="988"/>
                </a:lnTo>
                <a:lnTo>
                  <a:pt x="630" y="989"/>
                </a:lnTo>
                <a:lnTo>
                  <a:pt x="610" y="990"/>
                </a:lnTo>
                <a:lnTo>
                  <a:pt x="594" y="993"/>
                </a:lnTo>
                <a:lnTo>
                  <a:pt x="594" y="993"/>
                </a:lnTo>
                <a:lnTo>
                  <a:pt x="567" y="905"/>
                </a:lnTo>
                <a:lnTo>
                  <a:pt x="541" y="816"/>
                </a:lnTo>
                <a:lnTo>
                  <a:pt x="541" y="816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31">
            <a:extLst>
              <a:ext uri="{FF2B5EF4-FFF2-40B4-BE49-F238E27FC236}">
                <a16:creationId xmlns:a16="http://schemas.microsoft.com/office/drawing/2014/main" id="{8D64AE05-D001-41C7-A4FF-3A9E1AE579FC}"/>
              </a:ext>
            </a:extLst>
          </p:cNvPr>
          <p:cNvSpPr>
            <a:spLocks noEditPoints="1"/>
          </p:cNvSpPr>
          <p:nvPr/>
        </p:nvSpPr>
        <p:spPr bwMode="auto">
          <a:xfrm>
            <a:off x="4733105" y="796349"/>
            <a:ext cx="592187" cy="1632215"/>
          </a:xfrm>
          <a:custGeom>
            <a:avLst/>
            <a:gdLst>
              <a:gd name="T0" fmla="*/ 124 w 480"/>
              <a:gd name="T1" fmla="*/ 14 h 1323"/>
              <a:gd name="T2" fmla="*/ 57 w 480"/>
              <a:gd name="T3" fmla="*/ 9 h 1323"/>
              <a:gd name="T4" fmla="*/ 26 w 480"/>
              <a:gd name="T5" fmla="*/ 47 h 1323"/>
              <a:gd name="T6" fmla="*/ 22 w 480"/>
              <a:gd name="T7" fmla="*/ 91 h 1323"/>
              <a:gd name="T8" fmla="*/ 27 w 480"/>
              <a:gd name="T9" fmla="*/ 128 h 1323"/>
              <a:gd name="T10" fmla="*/ 51 w 480"/>
              <a:gd name="T11" fmla="*/ 138 h 1323"/>
              <a:gd name="T12" fmla="*/ 78 w 480"/>
              <a:gd name="T13" fmla="*/ 101 h 1323"/>
              <a:gd name="T14" fmla="*/ 76 w 480"/>
              <a:gd name="T15" fmla="*/ 134 h 1323"/>
              <a:gd name="T16" fmla="*/ 92 w 480"/>
              <a:gd name="T17" fmla="*/ 166 h 1323"/>
              <a:gd name="T18" fmla="*/ 84 w 480"/>
              <a:gd name="T19" fmla="*/ 213 h 1323"/>
              <a:gd name="T20" fmla="*/ 65 w 480"/>
              <a:gd name="T21" fmla="*/ 245 h 1323"/>
              <a:gd name="T22" fmla="*/ 36 w 480"/>
              <a:gd name="T23" fmla="*/ 308 h 1323"/>
              <a:gd name="T24" fmla="*/ 11 w 480"/>
              <a:gd name="T25" fmla="*/ 402 h 1323"/>
              <a:gd name="T26" fmla="*/ 0 w 480"/>
              <a:gd name="T27" fmla="*/ 455 h 1323"/>
              <a:gd name="T28" fmla="*/ 9 w 480"/>
              <a:gd name="T29" fmla="*/ 533 h 1323"/>
              <a:gd name="T30" fmla="*/ 4 w 480"/>
              <a:gd name="T31" fmla="*/ 561 h 1323"/>
              <a:gd name="T32" fmla="*/ 9 w 480"/>
              <a:gd name="T33" fmla="*/ 590 h 1323"/>
              <a:gd name="T34" fmla="*/ 5 w 480"/>
              <a:gd name="T35" fmla="*/ 809 h 1323"/>
              <a:gd name="T36" fmla="*/ 34 w 480"/>
              <a:gd name="T37" fmla="*/ 941 h 1323"/>
              <a:gd name="T38" fmla="*/ 41 w 480"/>
              <a:gd name="T39" fmla="*/ 1158 h 1323"/>
              <a:gd name="T40" fmla="*/ 45 w 480"/>
              <a:gd name="T41" fmla="*/ 1213 h 1323"/>
              <a:gd name="T42" fmla="*/ 24 w 480"/>
              <a:gd name="T43" fmla="*/ 1277 h 1323"/>
              <a:gd name="T44" fmla="*/ 34 w 480"/>
              <a:gd name="T45" fmla="*/ 1309 h 1323"/>
              <a:gd name="T46" fmla="*/ 188 w 480"/>
              <a:gd name="T47" fmla="*/ 1320 h 1323"/>
              <a:gd name="T48" fmla="*/ 252 w 480"/>
              <a:gd name="T49" fmla="*/ 1320 h 1323"/>
              <a:gd name="T50" fmla="*/ 264 w 480"/>
              <a:gd name="T51" fmla="*/ 1296 h 1323"/>
              <a:gd name="T52" fmla="*/ 241 w 480"/>
              <a:gd name="T53" fmla="*/ 1287 h 1323"/>
              <a:gd name="T54" fmla="*/ 198 w 480"/>
              <a:gd name="T55" fmla="*/ 1263 h 1323"/>
              <a:gd name="T56" fmla="*/ 197 w 480"/>
              <a:gd name="T57" fmla="*/ 1228 h 1323"/>
              <a:gd name="T58" fmla="*/ 204 w 480"/>
              <a:gd name="T59" fmla="*/ 1184 h 1323"/>
              <a:gd name="T60" fmla="*/ 219 w 480"/>
              <a:gd name="T61" fmla="*/ 978 h 1323"/>
              <a:gd name="T62" fmla="*/ 376 w 480"/>
              <a:gd name="T63" fmla="*/ 903 h 1323"/>
              <a:gd name="T64" fmla="*/ 428 w 480"/>
              <a:gd name="T65" fmla="*/ 884 h 1323"/>
              <a:gd name="T66" fmla="*/ 463 w 480"/>
              <a:gd name="T67" fmla="*/ 722 h 1323"/>
              <a:gd name="T68" fmla="*/ 478 w 480"/>
              <a:gd name="T69" fmla="*/ 709 h 1323"/>
              <a:gd name="T70" fmla="*/ 386 w 480"/>
              <a:gd name="T71" fmla="*/ 692 h 1323"/>
              <a:gd name="T72" fmla="*/ 343 w 480"/>
              <a:gd name="T73" fmla="*/ 601 h 1323"/>
              <a:gd name="T74" fmla="*/ 307 w 480"/>
              <a:gd name="T75" fmla="*/ 561 h 1323"/>
              <a:gd name="T76" fmla="*/ 295 w 480"/>
              <a:gd name="T77" fmla="*/ 530 h 1323"/>
              <a:gd name="T78" fmla="*/ 234 w 480"/>
              <a:gd name="T79" fmla="*/ 510 h 1323"/>
              <a:gd name="T80" fmla="*/ 253 w 480"/>
              <a:gd name="T81" fmla="*/ 412 h 1323"/>
              <a:gd name="T82" fmla="*/ 247 w 480"/>
              <a:gd name="T83" fmla="*/ 370 h 1323"/>
              <a:gd name="T84" fmla="*/ 231 w 480"/>
              <a:gd name="T85" fmla="*/ 322 h 1323"/>
              <a:gd name="T86" fmla="*/ 210 w 480"/>
              <a:gd name="T87" fmla="*/ 281 h 1323"/>
              <a:gd name="T88" fmla="*/ 219 w 480"/>
              <a:gd name="T89" fmla="*/ 242 h 1323"/>
              <a:gd name="T90" fmla="*/ 242 w 480"/>
              <a:gd name="T91" fmla="*/ 205 h 1323"/>
              <a:gd name="T92" fmla="*/ 248 w 480"/>
              <a:gd name="T93" fmla="*/ 177 h 1323"/>
              <a:gd name="T94" fmla="*/ 252 w 480"/>
              <a:gd name="T95" fmla="*/ 157 h 1323"/>
              <a:gd name="T96" fmla="*/ 295 w 480"/>
              <a:gd name="T97" fmla="*/ 117 h 1323"/>
              <a:gd name="T98" fmla="*/ 237 w 480"/>
              <a:gd name="T99" fmla="*/ 96 h 1323"/>
              <a:gd name="T100" fmla="*/ 242 w 480"/>
              <a:gd name="T101" fmla="*/ 65 h 1323"/>
              <a:gd name="T102" fmla="*/ 215 w 480"/>
              <a:gd name="T103" fmla="*/ 27 h 1323"/>
              <a:gd name="T104" fmla="*/ 194 w 480"/>
              <a:gd name="T105" fmla="*/ 5 h 1323"/>
              <a:gd name="T106" fmla="*/ 161 w 480"/>
              <a:gd name="T107" fmla="*/ 0 h 1323"/>
              <a:gd name="T108" fmla="*/ 133 w 480"/>
              <a:gd name="T109" fmla="*/ 20 h 1323"/>
              <a:gd name="T110" fmla="*/ 256 w 480"/>
              <a:gd name="T111" fmla="*/ 590 h 1323"/>
              <a:gd name="T112" fmla="*/ 290 w 480"/>
              <a:gd name="T113" fmla="*/ 586 h 1323"/>
              <a:gd name="T114" fmla="*/ 325 w 480"/>
              <a:gd name="T115" fmla="*/ 611 h 1323"/>
              <a:gd name="T116" fmla="*/ 364 w 480"/>
              <a:gd name="T117" fmla="*/ 682 h 1323"/>
              <a:gd name="T118" fmla="*/ 259 w 480"/>
              <a:gd name="T119" fmla="*/ 666 h 1323"/>
              <a:gd name="T120" fmla="*/ 248 w 480"/>
              <a:gd name="T121" fmla="*/ 636 h 13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80" h="1323">
                <a:moveTo>
                  <a:pt x="133" y="20"/>
                </a:moveTo>
                <a:lnTo>
                  <a:pt x="133" y="20"/>
                </a:lnTo>
                <a:lnTo>
                  <a:pt x="133" y="19"/>
                </a:lnTo>
                <a:lnTo>
                  <a:pt x="133" y="17"/>
                </a:lnTo>
                <a:lnTo>
                  <a:pt x="132" y="16"/>
                </a:lnTo>
                <a:lnTo>
                  <a:pt x="124" y="14"/>
                </a:lnTo>
                <a:lnTo>
                  <a:pt x="110" y="11"/>
                </a:lnTo>
                <a:lnTo>
                  <a:pt x="110" y="11"/>
                </a:lnTo>
                <a:lnTo>
                  <a:pt x="89" y="8"/>
                </a:lnTo>
                <a:lnTo>
                  <a:pt x="70" y="6"/>
                </a:lnTo>
                <a:lnTo>
                  <a:pt x="63" y="6"/>
                </a:lnTo>
                <a:lnTo>
                  <a:pt x="57" y="9"/>
                </a:lnTo>
                <a:lnTo>
                  <a:pt x="49" y="11"/>
                </a:lnTo>
                <a:lnTo>
                  <a:pt x="45" y="17"/>
                </a:lnTo>
                <a:lnTo>
                  <a:pt x="45" y="17"/>
                </a:lnTo>
                <a:lnTo>
                  <a:pt x="34" y="31"/>
                </a:lnTo>
                <a:lnTo>
                  <a:pt x="30" y="38"/>
                </a:lnTo>
                <a:lnTo>
                  <a:pt x="26" y="47"/>
                </a:lnTo>
                <a:lnTo>
                  <a:pt x="24" y="56"/>
                </a:lnTo>
                <a:lnTo>
                  <a:pt x="21" y="64"/>
                </a:lnTo>
                <a:lnTo>
                  <a:pt x="21" y="73"/>
                </a:lnTo>
                <a:lnTo>
                  <a:pt x="21" y="83"/>
                </a:lnTo>
                <a:lnTo>
                  <a:pt x="21" y="83"/>
                </a:lnTo>
                <a:lnTo>
                  <a:pt x="22" y="91"/>
                </a:lnTo>
                <a:lnTo>
                  <a:pt x="25" y="100"/>
                </a:lnTo>
                <a:lnTo>
                  <a:pt x="30" y="113"/>
                </a:lnTo>
                <a:lnTo>
                  <a:pt x="31" y="118"/>
                </a:lnTo>
                <a:lnTo>
                  <a:pt x="31" y="122"/>
                </a:lnTo>
                <a:lnTo>
                  <a:pt x="31" y="126"/>
                </a:lnTo>
                <a:lnTo>
                  <a:pt x="27" y="128"/>
                </a:lnTo>
                <a:lnTo>
                  <a:pt x="27" y="128"/>
                </a:lnTo>
                <a:lnTo>
                  <a:pt x="5" y="144"/>
                </a:lnTo>
                <a:lnTo>
                  <a:pt x="35" y="138"/>
                </a:lnTo>
                <a:lnTo>
                  <a:pt x="37" y="148"/>
                </a:lnTo>
                <a:lnTo>
                  <a:pt x="51" y="138"/>
                </a:lnTo>
                <a:lnTo>
                  <a:pt x="51" y="138"/>
                </a:lnTo>
                <a:lnTo>
                  <a:pt x="58" y="132"/>
                </a:lnTo>
                <a:lnTo>
                  <a:pt x="64" y="124"/>
                </a:lnTo>
                <a:lnTo>
                  <a:pt x="70" y="116"/>
                </a:lnTo>
                <a:lnTo>
                  <a:pt x="70" y="116"/>
                </a:lnTo>
                <a:lnTo>
                  <a:pt x="75" y="106"/>
                </a:lnTo>
                <a:lnTo>
                  <a:pt x="78" y="101"/>
                </a:lnTo>
                <a:lnTo>
                  <a:pt x="80" y="98"/>
                </a:lnTo>
                <a:lnTo>
                  <a:pt x="80" y="98"/>
                </a:lnTo>
                <a:lnTo>
                  <a:pt x="78" y="114"/>
                </a:lnTo>
                <a:lnTo>
                  <a:pt x="76" y="127"/>
                </a:lnTo>
                <a:lnTo>
                  <a:pt x="76" y="132"/>
                </a:lnTo>
                <a:lnTo>
                  <a:pt x="76" y="134"/>
                </a:lnTo>
                <a:lnTo>
                  <a:pt x="76" y="134"/>
                </a:lnTo>
                <a:lnTo>
                  <a:pt x="83" y="143"/>
                </a:lnTo>
                <a:lnTo>
                  <a:pt x="90" y="154"/>
                </a:lnTo>
                <a:lnTo>
                  <a:pt x="90" y="154"/>
                </a:lnTo>
                <a:lnTo>
                  <a:pt x="92" y="159"/>
                </a:lnTo>
                <a:lnTo>
                  <a:pt x="92" y="166"/>
                </a:lnTo>
                <a:lnTo>
                  <a:pt x="92" y="183"/>
                </a:lnTo>
                <a:lnTo>
                  <a:pt x="90" y="199"/>
                </a:lnTo>
                <a:lnTo>
                  <a:pt x="89" y="205"/>
                </a:lnTo>
                <a:lnTo>
                  <a:pt x="86" y="209"/>
                </a:lnTo>
                <a:lnTo>
                  <a:pt x="86" y="209"/>
                </a:lnTo>
                <a:lnTo>
                  <a:pt x="84" y="213"/>
                </a:lnTo>
                <a:lnTo>
                  <a:pt x="81" y="215"/>
                </a:lnTo>
                <a:lnTo>
                  <a:pt x="79" y="218"/>
                </a:lnTo>
                <a:lnTo>
                  <a:pt x="74" y="226"/>
                </a:lnTo>
                <a:lnTo>
                  <a:pt x="74" y="226"/>
                </a:lnTo>
                <a:lnTo>
                  <a:pt x="69" y="236"/>
                </a:lnTo>
                <a:lnTo>
                  <a:pt x="65" y="245"/>
                </a:lnTo>
                <a:lnTo>
                  <a:pt x="61" y="258"/>
                </a:lnTo>
                <a:lnTo>
                  <a:pt x="61" y="258"/>
                </a:lnTo>
                <a:lnTo>
                  <a:pt x="53" y="274"/>
                </a:lnTo>
                <a:lnTo>
                  <a:pt x="41" y="297"/>
                </a:lnTo>
                <a:lnTo>
                  <a:pt x="41" y="297"/>
                </a:lnTo>
                <a:lnTo>
                  <a:pt x="36" y="308"/>
                </a:lnTo>
                <a:lnTo>
                  <a:pt x="35" y="316"/>
                </a:lnTo>
                <a:lnTo>
                  <a:pt x="31" y="327"/>
                </a:lnTo>
                <a:lnTo>
                  <a:pt x="31" y="327"/>
                </a:lnTo>
                <a:lnTo>
                  <a:pt x="22" y="365"/>
                </a:lnTo>
                <a:lnTo>
                  <a:pt x="15" y="391"/>
                </a:lnTo>
                <a:lnTo>
                  <a:pt x="11" y="402"/>
                </a:lnTo>
                <a:lnTo>
                  <a:pt x="9" y="412"/>
                </a:lnTo>
                <a:lnTo>
                  <a:pt x="9" y="412"/>
                </a:lnTo>
                <a:lnTo>
                  <a:pt x="5" y="421"/>
                </a:lnTo>
                <a:lnTo>
                  <a:pt x="3" y="431"/>
                </a:lnTo>
                <a:lnTo>
                  <a:pt x="2" y="442"/>
                </a:lnTo>
                <a:lnTo>
                  <a:pt x="0" y="455"/>
                </a:lnTo>
                <a:lnTo>
                  <a:pt x="0" y="479"/>
                </a:lnTo>
                <a:lnTo>
                  <a:pt x="2" y="502"/>
                </a:lnTo>
                <a:lnTo>
                  <a:pt x="2" y="502"/>
                </a:lnTo>
                <a:lnTo>
                  <a:pt x="3" y="514"/>
                </a:lnTo>
                <a:lnTo>
                  <a:pt x="5" y="521"/>
                </a:lnTo>
                <a:lnTo>
                  <a:pt x="9" y="533"/>
                </a:lnTo>
                <a:lnTo>
                  <a:pt x="10" y="537"/>
                </a:lnTo>
                <a:lnTo>
                  <a:pt x="10" y="542"/>
                </a:lnTo>
                <a:lnTo>
                  <a:pt x="10" y="547"/>
                </a:lnTo>
                <a:lnTo>
                  <a:pt x="9" y="552"/>
                </a:lnTo>
                <a:lnTo>
                  <a:pt x="9" y="552"/>
                </a:lnTo>
                <a:lnTo>
                  <a:pt x="4" y="561"/>
                </a:lnTo>
                <a:lnTo>
                  <a:pt x="0" y="566"/>
                </a:lnTo>
                <a:lnTo>
                  <a:pt x="0" y="571"/>
                </a:lnTo>
                <a:lnTo>
                  <a:pt x="2" y="577"/>
                </a:lnTo>
                <a:lnTo>
                  <a:pt x="2" y="577"/>
                </a:lnTo>
                <a:lnTo>
                  <a:pt x="5" y="585"/>
                </a:lnTo>
                <a:lnTo>
                  <a:pt x="9" y="590"/>
                </a:lnTo>
                <a:lnTo>
                  <a:pt x="11" y="595"/>
                </a:lnTo>
                <a:lnTo>
                  <a:pt x="11" y="595"/>
                </a:lnTo>
                <a:lnTo>
                  <a:pt x="9" y="668"/>
                </a:lnTo>
                <a:lnTo>
                  <a:pt x="6" y="738"/>
                </a:lnTo>
                <a:lnTo>
                  <a:pt x="5" y="809"/>
                </a:lnTo>
                <a:lnTo>
                  <a:pt x="5" y="809"/>
                </a:lnTo>
                <a:lnTo>
                  <a:pt x="6" y="840"/>
                </a:lnTo>
                <a:lnTo>
                  <a:pt x="10" y="865"/>
                </a:lnTo>
                <a:lnTo>
                  <a:pt x="14" y="884"/>
                </a:lnTo>
                <a:lnTo>
                  <a:pt x="20" y="902"/>
                </a:lnTo>
                <a:lnTo>
                  <a:pt x="30" y="929"/>
                </a:lnTo>
                <a:lnTo>
                  <a:pt x="34" y="941"/>
                </a:lnTo>
                <a:lnTo>
                  <a:pt x="35" y="953"/>
                </a:lnTo>
                <a:lnTo>
                  <a:pt x="35" y="953"/>
                </a:lnTo>
                <a:lnTo>
                  <a:pt x="36" y="1061"/>
                </a:lnTo>
                <a:lnTo>
                  <a:pt x="38" y="1123"/>
                </a:lnTo>
                <a:lnTo>
                  <a:pt x="41" y="1158"/>
                </a:lnTo>
                <a:lnTo>
                  <a:pt x="41" y="1158"/>
                </a:lnTo>
                <a:lnTo>
                  <a:pt x="45" y="1172"/>
                </a:lnTo>
                <a:lnTo>
                  <a:pt x="47" y="1185"/>
                </a:lnTo>
                <a:lnTo>
                  <a:pt x="48" y="1193"/>
                </a:lnTo>
                <a:lnTo>
                  <a:pt x="48" y="1199"/>
                </a:lnTo>
                <a:lnTo>
                  <a:pt x="47" y="1206"/>
                </a:lnTo>
                <a:lnTo>
                  <a:pt x="45" y="1213"/>
                </a:lnTo>
                <a:lnTo>
                  <a:pt x="45" y="1213"/>
                </a:lnTo>
                <a:lnTo>
                  <a:pt x="37" y="1231"/>
                </a:lnTo>
                <a:lnTo>
                  <a:pt x="31" y="1250"/>
                </a:lnTo>
                <a:lnTo>
                  <a:pt x="25" y="1272"/>
                </a:lnTo>
                <a:lnTo>
                  <a:pt x="25" y="1272"/>
                </a:lnTo>
                <a:lnTo>
                  <a:pt x="24" y="1277"/>
                </a:lnTo>
                <a:lnTo>
                  <a:pt x="24" y="1283"/>
                </a:lnTo>
                <a:lnTo>
                  <a:pt x="24" y="1291"/>
                </a:lnTo>
                <a:lnTo>
                  <a:pt x="26" y="1298"/>
                </a:lnTo>
                <a:lnTo>
                  <a:pt x="29" y="1304"/>
                </a:lnTo>
                <a:lnTo>
                  <a:pt x="31" y="1307"/>
                </a:lnTo>
                <a:lnTo>
                  <a:pt x="34" y="1309"/>
                </a:lnTo>
                <a:lnTo>
                  <a:pt x="37" y="1310"/>
                </a:lnTo>
                <a:lnTo>
                  <a:pt x="41" y="1312"/>
                </a:lnTo>
                <a:lnTo>
                  <a:pt x="41" y="1312"/>
                </a:lnTo>
                <a:lnTo>
                  <a:pt x="119" y="1318"/>
                </a:lnTo>
                <a:lnTo>
                  <a:pt x="165" y="1320"/>
                </a:lnTo>
                <a:lnTo>
                  <a:pt x="188" y="1320"/>
                </a:lnTo>
                <a:lnTo>
                  <a:pt x="188" y="1320"/>
                </a:lnTo>
                <a:lnTo>
                  <a:pt x="202" y="1322"/>
                </a:lnTo>
                <a:lnTo>
                  <a:pt x="225" y="1323"/>
                </a:lnTo>
                <a:lnTo>
                  <a:pt x="237" y="1323"/>
                </a:lnTo>
                <a:lnTo>
                  <a:pt x="248" y="1322"/>
                </a:lnTo>
                <a:lnTo>
                  <a:pt x="252" y="1320"/>
                </a:lnTo>
                <a:lnTo>
                  <a:pt x="256" y="1319"/>
                </a:lnTo>
                <a:lnTo>
                  <a:pt x="258" y="1317"/>
                </a:lnTo>
                <a:lnTo>
                  <a:pt x="259" y="1314"/>
                </a:lnTo>
                <a:lnTo>
                  <a:pt x="259" y="1314"/>
                </a:lnTo>
                <a:lnTo>
                  <a:pt x="262" y="1303"/>
                </a:lnTo>
                <a:lnTo>
                  <a:pt x="264" y="1296"/>
                </a:lnTo>
                <a:lnTo>
                  <a:pt x="263" y="1292"/>
                </a:lnTo>
                <a:lnTo>
                  <a:pt x="262" y="1290"/>
                </a:lnTo>
                <a:lnTo>
                  <a:pt x="258" y="1288"/>
                </a:lnTo>
                <a:lnTo>
                  <a:pt x="253" y="1288"/>
                </a:lnTo>
                <a:lnTo>
                  <a:pt x="253" y="1288"/>
                </a:lnTo>
                <a:lnTo>
                  <a:pt x="241" y="1287"/>
                </a:lnTo>
                <a:lnTo>
                  <a:pt x="235" y="1286"/>
                </a:lnTo>
                <a:lnTo>
                  <a:pt x="228" y="1285"/>
                </a:lnTo>
                <a:lnTo>
                  <a:pt x="221" y="1281"/>
                </a:lnTo>
                <a:lnTo>
                  <a:pt x="214" y="1276"/>
                </a:lnTo>
                <a:lnTo>
                  <a:pt x="205" y="1270"/>
                </a:lnTo>
                <a:lnTo>
                  <a:pt x="198" y="1263"/>
                </a:lnTo>
                <a:lnTo>
                  <a:pt x="198" y="1263"/>
                </a:lnTo>
                <a:lnTo>
                  <a:pt x="177" y="1240"/>
                </a:lnTo>
                <a:lnTo>
                  <a:pt x="175" y="1236"/>
                </a:lnTo>
                <a:lnTo>
                  <a:pt x="175" y="1236"/>
                </a:lnTo>
                <a:lnTo>
                  <a:pt x="188" y="1232"/>
                </a:lnTo>
                <a:lnTo>
                  <a:pt x="197" y="1228"/>
                </a:lnTo>
                <a:lnTo>
                  <a:pt x="199" y="1226"/>
                </a:lnTo>
                <a:lnTo>
                  <a:pt x="200" y="1223"/>
                </a:lnTo>
                <a:lnTo>
                  <a:pt x="200" y="1223"/>
                </a:lnTo>
                <a:lnTo>
                  <a:pt x="202" y="1210"/>
                </a:lnTo>
                <a:lnTo>
                  <a:pt x="204" y="1184"/>
                </a:lnTo>
                <a:lnTo>
                  <a:pt x="204" y="1184"/>
                </a:lnTo>
                <a:lnTo>
                  <a:pt x="212" y="1134"/>
                </a:lnTo>
                <a:lnTo>
                  <a:pt x="215" y="1105"/>
                </a:lnTo>
                <a:lnTo>
                  <a:pt x="218" y="1083"/>
                </a:lnTo>
                <a:lnTo>
                  <a:pt x="218" y="1083"/>
                </a:lnTo>
                <a:lnTo>
                  <a:pt x="219" y="1043"/>
                </a:lnTo>
                <a:lnTo>
                  <a:pt x="219" y="978"/>
                </a:lnTo>
                <a:lnTo>
                  <a:pt x="220" y="891"/>
                </a:lnTo>
                <a:lnTo>
                  <a:pt x="220" y="891"/>
                </a:lnTo>
                <a:lnTo>
                  <a:pt x="248" y="893"/>
                </a:lnTo>
                <a:lnTo>
                  <a:pt x="311" y="899"/>
                </a:lnTo>
                <a:lnTo>
                  <a:pt x="345" y="902"/>
                </a:lnTo>
                <a:lnTo>
                  <a:pt x="376" y="903"/>
                </a:lnTo>
                <a:lnTo>
                  <a:pt x="399" y="903"/>
                </a:lnTo>
                <a:lnTo>
                  <a:pt x="406" y="902"/>
                </a:lnTo>
                <a:lnTo>
                  <a:pt x="410" y="900"/>
                </a:lnTo>
                <a:lnTo>
                  <a:pt x="410" y="900"/>
                </a:lnTo>
                <a:lnTo>
                  <a:pt x="424" y="889"/>
                </a:lnTo>
                <a:lnTo>
                  <a:pt x="428" y="884"/>
                </a:lnTo>
                <a:lnTo>
                  <a:pt x="429" y="881"/>
                </a:lnTo>
                <a:lnTo>
                  <a:pt x="429" y="881"/>
                </a:lnTo>
                <a:lnTo>
                  <a:pt x="444" y="801"/>
                </a:lnTo>
                <a:lnTo>
                  <a:pt x="458" y="725"/>
                </a:lnTo>
                <a:lnTo>
                  <a:pt x="458" y="725"/>
                </a:lnTo>
                <a:lnTo>
                  <a:pt x="463" y="722"/>
                </a:lnTo>
                <a:lnTo>
                  <a:pt x="472" y="719"/>
                </a:lnTo>
                <a:lnTo>
                  <a:pt x="477" y="716"/>
                </a:lnTo>
                <a:lnTo>
                  <a:pt x="479" y="714"/>
                </a:lnTo>
                <a:lnTo>
                  <a:pt x="480" y="711"/>
                </a:lnTo>
                <a:lnTo>
                  <a:pt x="478" y="709"/>
                </a:lnTo>
                <a:lnTo>
                  <a:pt x="478" y="709"/>
                </a:lnTo>
                <a:lnTo>
                  <a:pt x="472" y="706"/>
                </a:lnTo>
                <a:lnTo>
                  <a:pt x="460" y="704"/>
                </a:lnTo>
                <a:lnTo>
                  <a:pt x="429" y="699"/>
                </a:lnTo>
                <a:lnTo>
                  <a:pt x="387" y="695"/>
                </a:lnTo>
                <a:lnTo>
                  <a:pt x="387" y="695"/>
                </a:lnTo>
                <a:lnTo>
                  <a:pt x="386" y="692"/>
                </a:lnTo>
                <a:lnTo>
                  <a:pt x="382" y="679"/>
                </a:lnTo>
                <a:lnTo>
                  <a:pt x="375" y="658"/>
                </a:lnTo>
                <a:lnTo>
                  <a:pt x="361" y="630"/>
                </a:lnTo>
                <a:lnTo>
                  <a:pt x="361" y="630"/>
                </a:lnTo>
                <a:lnTo>
                  <a:pt x="352" y="614"/>
                </a:lnTo>
                <a:lnTo>
                  <a:pt x="343" y="601"/>
                </a:lnTo>
                <a:lnTo>
                  <a:pt x="333" y="590"/>
                </a:lnTo>
                <a:lnTo>
                  <a:pt x="325" y="581"/>
                </a:lnTo>
                <a:lnTo>
                  <a:pt x="311" y="569"/>
                </a:lnTo>
                <a:lnTo>
                  <a:pt x="305" y="565"/>
                </a:lnTo>
                <a:lnTo>
                  <a:pt x="305" y="565"/>
                </a:lnTo>
                <a:lnTo>
                  <a:pt x="307" y="561"/>
                </a:lnTo>
                <a:lnTo>
                  <a:pt x="307" y="557"/>
                </a:lnTo>
                <a:lnTo>
                  <a:pt x="309" y="552"/>
                </a:lnTo>
                <a:lnTo>
                  <a:pt x="309" y="545"/>
                </a:lnTo>
                <a:lnTo>
                  <a:pt x="306" y="539"/>
                </a:lnTo>
                <a:lnTo>
                  <a:pt x="302" y="533"/>
                </a:lnTo>
                <a:lnTo>
                  <a:pt x="295" y="530"/>
                </a:lnTo>
                <a:lnTo>
                  <a:pt x="295" y="530"/>
                </a:lnTo>
                <a:lnTo>
                  <a:pt x="286" y="525"/>
                </a:lnTo>
                <a:lnTo>
                  <a:pt x="277" y="521"/>
                </a:lnTo>
                <a:lnTo>
                  <a:pt x="257" y="515"/>
                </a:lnTo>
                <a:lnTo>
                  <a:pt x="234" y="510"/>
                </a:lnTo>
                <a:lnTo>
                  <a:pt x="234" y="510"/>
                </a:lnTo>
                <a:lnTo>
                  <a:pt x="236" y="496"/>
                </a:lnTo>
                <a:lnTo>
                  <a:pt x="240" y="471"/>
                </a:lnTo>
                <a:lnTo>
                  <a:pt x="240" y="471"/>
                </a:lnTo>
                <a:lnTo>
                  <a:pt x="245" y="441"/>
                </a:lnTo>
                <a:lnTo>
                  <a:pt x="248" y="426"/>
                </a:lnTo>
                <a:lnTo>
                  <a:pt x="253" y="412"/>
                </a:lnTo>
                <a:lnTo>
                  <a:pt x="253" y="412"/>
                </a:lnTo>
                <a:lnTo>
                  <a:pt x="255" y="408"/>
                </a:lnTo>
                <a:lnTo>
                  <a:pt x="255" y="403"/>
                </a:lnTo>
                <a:lnTo>
                  <a:pt x="255" y="393"/>
                </a:lnTo>
                <a:lnTo>
                  <a:pt x="251" y="381"/>
                </a:lnTo>
                <a:lnTo>
                  <a:pt x="247" y="370"/>
                </a:lnTo>
                <a:lnTo>
                  <a:pt x="240" y="348"/>
                </a:lnTo>
                <a:lnTo>
                  <a:pt x="234" y="337"/>
                </a:lnTo>
                <a:lnTo>
                  <a:pt x="234" y="337"/>
                </a:lnTo>
                <a:lnTo>
                  <a:pt x="232" y="333"/>
                </a:lnTo>
                <a:lnTo>
                  <a:pt x="232" y="328"/>
                </a:lnTo>
                <a:lnTo>
                  <a:pt x="231" y="322"/>
                </a:lnTo>
                <a:lnTo>
                  <a:pt x="228" y="313"/>
                </a:lnTo>
                <a:lnTo>
                  <a:pt x="228" y="313"/>
                </a:lnTo>
                <a:lnTo>
                  <a:pt x="221" y="305"/>
                </a:lnTo>
                <a:lnTo>
                  <a:pt x="218" y="295"/>
                </a:lnTo>
                <a:lnTo>
                  <a:pt x="214" y="286"/>
                </a:lnTo>
                <a:lnTo>
                  <a:pt x="210" y="281"/>
                </a:lnTo>
                <a:lnTo>
                  <a:pt x="210" y="281"/>
                </a:lnTo>
                <a:lnTo>
                  <a:pt x="194" y="262"/>
                </a:lnTo>
                <a:lnTo>
                  <a:pt x="194" y="238"/>
                </a:lnTo>
                <a:lnTo>
                  <a:pt x="194" y="238"/>
                </a:lnTo>
                <a:lnTo>
                  <a:pt x="208" y="241"/>
                </a:lnTo>
                <a:lnTo>
                  <a:pt x="219" y="242"/>
                </a:lnTo>
                <a:lnTo>
                  <a:pt x="224" y="241"/>
                </a:lnTo>
                <a:lnTo>
                  <a:pt x="228" y="238"/>
                </a:lnTo>
                <a:lnTo>
                  <a:pt x="228" y="238"/>
                </a:lnTo>
                <a:lnTo>
                  <a:pt x="232" y="230"/>
                </a:lnTo>
                <a:lnTo>
                  <a:pt x="239" y="218"/>
                </a:lnTo>
                <a:lnTo>
                  <a:pt x="242" y="205"/>
                </a:lnTo>
                <a:lnTo>
                  <a:pt x="243" y="200"/>
                </a:lnTo>
                <a:lnTo>
                  <a:pt x="243" y="197"/>
                </a:lnTo>
                <a:lnTo>
                  <a:pt x="243" y="197"/>
                </a:lnTo>
                <a:lnTo>
                  <a:pt x="240" y="181"/>
                </a:lnTo>
                <a:lnTo>
                  <a:pt x="240" y="181"/>
                </a:lnTo>
                <a:lnTo>
                  <a:pt x="248" y="177"/>
                </a:lnTo>
                <a:lnTo>
                  <a:pt x="253" y="173"/>
                </a:lnTo>
                <a:lnTo>
                  <a:pt x="256" y="172"/>
                </a:lnTo>
                <a:lnTo>
                  <a:pt x="257" y="171"/>
                </a:lnTo>
                <a:lnTo>
                  <a:pt x="257" y="171"/>
                </a:lnTo>
                <a:lnTo>
                  <a:pt x="255" y="166"/>
                </a:lnTo>
                <a:lnTo>
                  <a:pt x="252" y="157"/>
                </a:lnTo>
                <a:lnTo>
                  <a:pt x="247" y="148"/>
                </a:lnTo>
                <a:lnTo>
                  <a:pt x="247" y="128"/>
                </a:lnTo>
                <a:lnTo>
                  <a:pt x="247" y="128"/>
                </a:lnTo>
                <a:lnTo>
                  <a:pt x="274" y="123"/>
                </a:lnTo>
                <a:lnTo>
                  <a:pt x="290" y="119"/>
                </a:lnTo>
                <a:lnTo>
                  <a:pt x="295" y="117"/>
                </a:lnTo>
                <a:lnTo>
                  <a:pt x="296" y="116"/>
                </a:lnTo>
                <a:lnTo>
                  <a:pt x="295" y="116"/>
                </a:lnTo>
                <a:lnTo>
                  <a:pt x="295" y="116"/>
                </a:lnTo>
                <a:lnTo>
                  <a:pt x="284" y="110"/>
                </a:lnTo>
                <a:lnTo>
                  <a:pt x="264" y="103"/>
                </a:lnTo>
                <a:lnTo>
                  <a:pt x="237" y="96"/>
                </a:lnTo>
                <a:lnTo>
                  <a:pt x="237" y="96"/>
                </a:lnTo>
                <a:lnTo>
                  <a:pt x="239" y="92"/>
                </a:lnTo>
                <a:lnTo>
                  <a:pt x="242" y="83"/>
                </a:lnTo>
                <a:lnTo>
                  <a:pt x="243" y="76"/>
                </a:lnTo>
                <a:lnTo>
                  <a:pt x="243" y="70"/>
                </a:lnTo>
                <a:lnTo>
                  <a:pt x="242" y="65"/>
                </a:lnTo>
                <a:lnTo>
                  <a:pt x="240" y="59"/>
                </a:lnTo>
                <a:lnTo>
                  <a:pt x="240" y="59"/>
                </a:lnTo>
                <a:lnTo>
                  <a:pt x="226" y="41"/>
                </a:lnTo>
                <a:lnTo>
                  <a:pt x="218" y="31"/>
                </a:lnTo>
                <a:lnTo>
                  <a:pt x="218" y="31"/>
                </a:lnTo>
                <a:lnTo>
                  <a:pt x="215" y="27"/>
                </a:lnTo>
                <a:lnTo>
                  <a:pt x="214" y="24"/>
                </a:lnTo>
                <a:lnTo>
                  <a:pt x="210" y="19"/>
                </a:lnTo>
                <a:lnTo>
                  <a:pt x="204" y="14"/>
                </a:lnTo>
                <a:lnTo>
                  <a:pt x="204" y="14"/>
                </a:lnTo>
                <a:lnTo>
                  <a:pt x="198" y="9"/>
                </a:lnTo>
                <a:lnTo>
                  <a:pt x="194" y="5"/>
                </a:lnTo>
                <a:lnTo>
                  <a:pt x="192" y="4"/>
                </a:lnTo>
                <a:lnTo>
                  <a:pt x="189" y="3"/>
                </a:lnTo>
                <a:lnTo>
                  <a:pt x="185" y="1"/>
                </a:lnTo>
                <a:lnTo>
                  <a:pt x="178" y="1"/>
                </a:lnTo>
                <a:lnTo>
                  <a:pt x="178" y="1"/>
                </a:lnTo>
                <a:lnTo>
                  <a:pt x="161" y="0"/>
                </a:lnTo>
                <a:lnTo>
                  <a:pt x="159" y="0"/>
                </a:lnTo>
                <a:lnTo>
                  <a:pt x="155" y="1"/>
                </a:lnTo>
                <a:lnTo>
                  <a:pt x="155" y="1"/>
                </a:lnTo>
                <a:lnTo>
                  <a:pt x="150" y="4"/>
                </a:lnTo>
                <a:lnTo>
                  <a:pt x="143" y="10"/>
                </a:lnTo>
                <a:lnTo>
                  <a:pt x="133" y="20"/>
                </a:lnTo>
                <a:lnTo>
                  <a:pt x="133" y="20"/>
                </a:lnTo>
                <a:close/>
                <a:moveTo>
                  <a:pt x="247" y="581"/>
                </a:moveTo>
                <a:lnTo>
                  <a:pt x="247" y="581"/>
                </a:lnTo>
                <a:lnTo>
                  <a:pt x="247" y="582"/>
                </a:lnTo>
                <a:lnTo>
                  <a:pt x="251" y="587"/>
                </a:lnTo>
                <a:lnTo>
                  <a:pt x="256" y="590"/>
                </a:lnTo>
                <a:lnTo>
                  <a:pt x="259" y="591"/>
                </a:lnTo>
                <a:lnTo>
                  <a:pt x="263" y="591"/>
                </a:lnTo>
                <a:lnTo>
                  <a:pt x="263" y="591"/>
                </a:lnTo>
                <a:lnTo>
                  <a:pt x="280" y="588"/>
                </a:lnTo>
                <a:lnTo>
                  <a:pt x="288" y="587"/>
                </a:lnTo>
                <a:lnTo>
                  <a:pt x="290" y="586"/>
                </a:lnTo>
                <a:lnTo>
                  <a:pt x="293" y="585"/>
                </a:lnTo>
                <a:lnTo>
                  <a:pt x="293" y="585"/>
                </a:lnTo>
                <a:lnTo>
                  <a:pt x="298" y="587"/>
                </a:lnTo>
                <a:lnTo>
                  <a:pt x="309" y="596"/>
                </a:lnTo>
                <a:lnTo>
                  <a:pt x="317" y="602"/>
                </a:lnTo>
                <a:lnTo>
                  <a:pt x="325" y="611"/>
                </a:lnTo>
                <a:lnTo>
                  <a:pt x="333" y="620"/>
                </a:lnTo>
                <a:lnTo>
                  <a:pt x="342" y="633"/>
                </a:lnTo>
                <a:lnTo>
                  <a:pt x="342" y="633"/>
                </a:lnTo>
                <a:lnTo>
                  <a:pt x="354" y="656"/>
                </a:lnTo>
                <a:lnTo>
                  <a:pt x="361" y="673"/>
                </a:lnTo>
                <a:lnTo>
                  <a:pt x="364" y="682"/>
                </a:lnTo>
                <a:lnTo>
                  <a:pt x="364" y="685"/>
                </a:lnTo>
                <a:lnTo>
                  <a:pt x="253" y="682"/>
                </a:lnTo>
                <a:lnTo>
                  <a:pt x="253" y="682"/>
                </a:lnTo>
                <a:lnTo>
                  <a:pt x="257" y="676"/>
                </a:lnTo>
                <a:lnTo>
                  <a:pt x="258" y="671"/>
                </a:lnTo>
                <a:lnTo>
                  <a:pt x="259" y="666"/>
                </a:lnTo>
                <a:lnTo>
                  <a:pt x="259" y="666"/>
                </a:lnTo>
                <a:lnTo>
                  <a:pt x="259" y="657"/>
                </a:lnTo>
                <a:lnTo>
                  <a:pt x="258" y="654"/>
                </a:lnTo>
                <a:lnTo>
                  <a:pt x="257" y="650"/>
                </a:lnTo>
                <a:lnTo>
                  <a:pt x="257" y="650"/>
                </a:lnTo>
                <a:lnTo>
                  <a:pt x="248" y="636"/>
                </a:lnTo>
                <a:lnTo>
                  <a:pt x="245" y="628"/>
                </a:lnTo>
                <a:lnTo>
                  <a:pt x="243" y="624"/>
                </a:lnTo>
                <a:lnTo>
                  <a:pt x="243" y="624"/>
                </a:lnTo>
                <a:lnTo>
                  <a:pt x="247" y="581"/>
                </a:lnTo>
                <a:lnTo>
                  <a:pt x="247" y="58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8">
            <a:extLst>
              <a:ext uri="{FF2B5EF4-FFF2-40B4-BE49-F238E27FC236}">
                <a16:creationId xmlns:a16="http://schemas.microsoft.com/office/drawing/2014/main" id="{1FA7E387-A1C3-4D61-AE88-C1F51154C60C}"/>
              </a:ext>
            </a:extLst>
          </p:cNvPr>
          <p:cNvSpPr>
            <a:spLocks noEditPoints="1"/>
          </p:cNvSpPr>
          <p:nvPr/>
        </p:nvSpPr>
        <p:spPr bwMode="auto">
          <a:xfrm>
            <a:off x="6207778" y="2811925"/>
            <a:ext cx="1425455" cy="1626342"/>
          </a:xfrm>
          <a:custGeom>
            <a:avLst/>
            <a:gdLst>
              <a:gd name="T0" fmla="*/ 241 w 1185"/>
              <a:gd name="T1" fmla="*/ 151 h 1352"/>
              <a:gd name="T2" fmla="*/ 136 w 1185"/>
              <a:gd name="T3" fmla="*/ 232 h 1352"/>
              <a:gd name="T4" fmla="*/ 99 w 1185"/>
              <a:gd name="T5" fmla="*/ 336 h 1352"/>
              <a:gd name="T6" fmla="*/ 100 w 1185"/>
              <a:gd name="T7" fmla="*/ 509 h 1352"/>
              <a:gd name="T8" fmla="*/ 77 w 1185"/>
              <a:gd name="T9" fmla="*/ 554 h 1352"/>
              <a:gd name="T10" fmla="*/ 75 w 1185"/>
              <a:gd name="T11" fmla="*/ 685 h 1352"/>
              <a:gd name="T12" fmla="*/ 113 w 1185"/>
              <a:gd name="T13" fmla="*/ 855 h 1352"/>
              <a:gd name="T14" fmla="*/ 25 w 1185"/>
              <a:gd name="T15" fmla="*/ 1078 h 1352"/>
              <a:gd name="T16" fmla="*/ 11 w 1185"/>
              <a:gd name="T17" fmla="*/ 1116 h 1352"/>
              <a:gd name="T18" fmla="*/ 6 w 1185"/>
              <a:gd name="T19" fmla="*/ 1153 h 1352"/>
              <a:gd name="T20" fmla="*/ 60 w 1185"/>
              <a:gd name="T21" fmla="*/ 1197 h 1352"/>
              <a:gd name="T22" fmla="*/ 120 w 1185"/>
              <a:gd name="T23" fmla="*/ 1225 h 1352"/>
              <a:gd name="T24" fmla="*/ 113 w 1185"/>
              <a:gd name="T25" fmla="*/ 1178 h 1352"/>
              <a:gd name="T26" fmla="*/ 131 w 1185"/>
              <a:gd name="T27" fmla="*/ 1125 h 1352"/>
              <a:gd name="T28" fmla="*/ 190 w 1185"/>
              <a:gd name="T29" fmla="*/ 1011 h 1352"/>
              <a:gd name="T30" fmla="*/ 227 w 1185"/>
              <a:gd name="T31" fmla="*/ 1124 h 1352"/>
              <a:gd name="T32" fmla="*/ 246 w 1185"/>
              <a:gd name="T33" fmla="*/ 1166 h 1352"/>
              <a:gd name="T34" fmla="*/ 253 w 1185"/>
              <a:gd name="T35" fmla="*/ 1217 h 1352"/>
              <a:gd name="T36" fmla="*/ 266 w 1185"/>
              <a:gd name="T37" fmla="*/ 1268 h 1352"/>
              <a:gd name="T38" fmla="*/ 375 w 1185"/>
              <a:gd name="T39" fmla="*/ 1276 h 1352"/>
              <a:gd name="T40" fmla="*/ 381 w 1185"/>
              <a:gd name="T41" fmla="*/ 1247 h 1352"/>
              <a:gd name="T42" fmla="*/ 414 w 1185"/>
              <a:gd name="T43" fmla="*/ 1248 h 1352"/>
              <a:gd name="T44" fmla="*/ 444 w 1185"/>
              <a:gd name="T45" fmla="*/ 1293 h 1352"/>
              <a:gd name="T46" fmla="*/ 486 w 1185"/>
              <a:gd name="T47" fmla="*/ 1249 h 1352"/>
              <a:gd name="T48" fmla="*/ 617 w 1185"/>
              <a:gd name="T49" fmla="*/ 1252 h 1352"/>
              <a:gd name="T50" fmla="*/ 655 w 1185"/>
              <a:gd name="T51" fmla="*/ 1263 h 1352"/>
              <a:gd name="T52" fmla="*/ 784 w 1185"/>
              <a:gd name="T53" fmla="*/ 1261 h 1352"/>
              <a:gd name="T54" fmla="*/ 769 w 1185"/>
              <a:gd name="T55" fmla="*/ 1314 h 1352"/>
              <a:gd name="T56" fmla="*/ 807 w 1185"/>
              <a:gd name="T57" fmla="*/ 1352 h 1352"/>
              <a:gd name="T58" fmla="*/ 860 w 1185"/>
              <a:gd name="T59" fmla="*/ 1314 h 1352"/>
              <a:gd name="T60" fmla="*/ 941 w 1185"/>
              <a:gd name="T61" fmla="*/ 1236 h 1352"/>
              <a:gd name="T62" fmla="*/ 978 w 1185"/>
              <a:gd name="T63" fmla="*/ 1298 h 1352"/>
              <a:gd name="T64" fmla="*/ 1031 w 1185"/>
              <a:gd name="T65" fmla="*/ 1291 h 1352"/>
              <a:gd name="T66" fmla="*/ 1074 w 1185"/>
              <a:gd name="T67" fmla="*/ 1216 h 1352"/>
              <a:gd name="T68" fmla="*/ 1185 w 1185"/>
              <a:gd name="T69" fmla="*/ 1159 h 1352"/>
              <a:gd name="T70" fmla="*/ 1163 w 1185"/>
              <a:gd name="T71" fmla="*/ 1134 h 1352"/>
              <a:gd name="T72" fmla="*/ 1162 w 1185"/>
              <a:gd name="T73" fmla="*/ 926 h 1352"/>
              <a:gd name="T74" fmla="*/ 986 w 1185"/>
              <a:gd name="T75" fmla="*/ 676 h 1352"/>
              <a:gd name="T76" fmla="*/ 460 w 1185"/>
              <a:gd name="T77" fmla="*/ 364 h 1352"/>
              <a:gd name="T78" fmla="*/ 421 w 1185"/>
              <a:gd name="T79" fmla="*/ 249 h 1352"/>
              <a:gd name="T80" fmla="*/ 403 w 1185"/>
              <a:gd name="T81" fmla="*/ 197 h 1352"/>
              <a:gd name="T82" fmla="*/ 384 w 1185"/>
              <a:gd name="T83" fmla="*/ 160 h 1352"/>
              <a:gd name="T84" fmla="*/ 402 w 1185"/>
              <a:gd name="T85" fmla="*/ 120 h 1352"/>
              <a:gd name="T86" fmla="*/ 386 w 1185"/>
              <a:gd name="T87" fmla="*/ 19 h 1352"/>
              <a:gd name="T88" fmla="*/ 340 w 1185"/>
              <a:gd name="T89" fmla="*/ 9 h 1352"/>
              <a:gd name="T90" fmla="*/ 252 w 1185"/>
              <a:gd name="T91" fmla="*/ 15 h 1352"/>
              <a:gd name="T92" fmla="*/ 234 w 1185"/>
              <a:gd name="T93" fmla="*/ 80 h 1352"/>
              <a:gd name="T94" fmla="*/ 239 w 1185"/>
              <a:gd name="T95" fmla="*/ 103 h 1352"/>
              <a:gd name="T96" fmla="*/ 357 w 1185"/>
              <a:gd name="T97" fmla="*/ 590 h 1352"/>
              <a:gd name="T98" fmla="*/ 326 w 1185"/>
              <a:gd name="T99" fmla="*/ 555 h 1352"/>
              <a:gd name="T100" fmla="*/ 329 w 1185"/>
              <a:gd name="T101" fmla="*/ 536 h 1352"/>
              <a:gd name="T102" fmla="*/ 342 w 1185"/>
              <a:gd name="T103" fmla="*/ 447 h 1352"/>
              <a:gd name="T104" fmla="*/ 387 w 1185"/>
              <a:gd name="T105" fmla="*/ 396 h 1352"/>
              <a:gd name="T106" fmla="*/ 410 w 1185"/>
              <a:gd name="T107" fmla="*/ 450 h 1352"/>
              <a:gd name="T108" fmla="*/ 274 w 1185"/>
              <a:gd name="T109" fmla="*/ 917 h 1352"/>
              <a:gd name="T110" fmla="*/ 328 w 1185"/>
              <a:gd name="T111" fmla="*/ 655 h 1352"/>
              <a:gd name="T112" fmla="*/ 344 w 1185"/>
              <a:gd name="T113" fmla="*/ 655 h 1352"/>
              <a:gd name="T114" fmla="*/ 365 w 1185"/>
              <a:gd name="T115" fmla="*/ 638 h 1352"/>
              <a:gd name="T116" fmla="*/ 331 w 1185"/>
              <a:gd name="T117" fmla="*/ 775 h 1352"/>
              <a:gd name="T118" fmla="*/ 306 w 1185"/>
              <a:gd name="T119" fmla="*/ 689 h 1352"/>
              <a:gd name="T120" fmla="*/ 312 w 1185"/>
              <a:gd name="T121" fmla="*/ 648 h 1352"/>
              <a:gd name="T122" fmla="*/ 390 w 1185"/>
              <a:gd name="T123" fmla="*/ 1127 h 1352"/>
              <a:gd name="T124" fmla="*/ 366 w 1185"/>
              <a:gd name="T125" fmla="*/ 1078 h 1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85" h="1352">
                <a:moveTo>
                  <a:pt x="247" y="128"/>
                </a:moveTo>
                <a:lnTo>
                  <a:pt x="241" y="151"/>
                </a:lnTo>
                <a:lnTo>
                  <a:pt x="241" y="151"/>
                </a:lnTo>
                <a:lnTo>
                  <a:pt x="246" y="148"/>
                </a:lnTo>
                <a:lnTo>
                  <a:pt x="246" y="149"/>
                </a:lnTo>
                <a:lnTo>
                  <a:pt x="241" y="153"/>
                </a:lnTo>
                <a:lnTo>
                  <a:pt x="241" y="151"/>
                </a:lnTo>
                <a:lnTo>
                  <a:pt x="241" y="151"/>
                </a:lnTo>
                <a:lnTo>
                  <a:pt x="231" y="157"/>
                </a:lnTo>
                <a:lnTo>
                  <a:pt x="231" y="157"/>
                </a:lnTo>
                <a:lnTo>
                  <a:pt x="209" y="172"/>
                </a:lnTo>
                <a:lnTo>
                  <a:pt x="188" y="189"/>
                </a:lnTo>
                <a:lnTo>
                  <a:pt x="168" y="206"/>
                </a:lnTo>
                <a:lnTo>
                  <a:pt x="150" y="220"/>
                </a:lnTo>
                <a:lnTo>
                  <a:pt x="150" y="220"/>
                </a:lnTo>
                <a:lnTo>
                  <a:pt x="136" y="232"/>
                </a:lnTo>
                <a:lnTo>
                  <a:pt x="125" y="244"/>
                </a:lnTo>
                <a:lnTo>
                  <a:pt x="117" y="257"/>
                </a:lnTo>
                <a:lnTo>
                  <a:pt x="112" y="269"/>
                </a:lnTo>
                <a:lnTo>
                  <a:pt x="112" y="269"/>
                </a:lnTo>
                <a:lnTo>
                  <a:pt x="108" y="285"/>
                </a:lnTo>
                <a:lnTo>
                  <a:pt x="104" y="302"/>
                </a:lnTo>
                <a:lnTo>
                  <a:pt x="99" y="336"/>
                </a:lnTo>
                <a:lnTo>
                  <a:pt x="99" y="336"/>
                </a:lnTo>
                <a:lnTo>
                  <a:pt x="90" y="365"/>
                </a:lnTo>
                <a:lnTo>
                  <a:pt x="86" y="380"/>
                </a:lnTo>
                <a:lnTo>
                  <a:pt x="102" y="382"/>
                </a:lnTo>
                <a:lnTo>
                  <a:pt x="102" y="382"/>
                </a:lnTo>
                <a:lnTo>
                  <a:pt x="103" y="435"/>
                </a:lnTo>
                <a:lnTo>
                  <a:pt x="103" y="477"/>
                </a:lnTo>
                <a:lnTo>
                  <a:pt x="102" y="495"/>
                </a:lnTo>
                <a:lnTo>
                  <a:pt x="100" y="509"/>
                </a:lnTo>
                <a:lnTo>
                  <a:pt x="100" y="509"/>
                </a:lnTo>
                <a:lnTo>
                  <a:pt x="97" y="519"/>
                </a:lnTo>
                <a:lnTo>
                  <a:pt x="94" y="528"/>
                </a:lnTo>
                <a:lnTo>
                  <a:pt x="86" y="541"/>
                </a:lnTo>
                <a:lnTo>
                  <a:pt x="80" y="549"/>
                </a:lnTo>
                <a:lnTo>
                  <a:pt x="77" y="553"/>
                </a:lnTo>
                <a:lnTo>
                  <a:pt x="77" y="554"/>
                </a:lnTo>
                <a:lnTo>
                  <a:pt x="77" y="554"/>
                </a:lnTo>
                <a:lnTo>
                  <a:pt x="79" y="560"/>
                </a:lnTo>
                <a:lnTo>
                  <a:pt x="80" y="563"/>
                </a:lnTo>
                <a:lnTo>
                  <a:pt x="81" y="565"/>
                </a:lnTo>
                <a:lnTo>
                  <a:pt x="81" y="565"/>
                </a:lnTo>
                <a:lnTo>
                  <a:pt x="82" y="572"/>
                </a:lnTo>
                <a:lnTo>
                  <a:pt x="81" y="591"/>
                </a:lnTo>
                <a:lnTo>
                  <a:pt x="77" y="651"/>
                </a:lnTo>
                <a:lnTo>
                  <a:pt x="75" y="685"/>
                </a:lnTo>
                <a:lnTo>
                  <a:pt x="75" y="720"/>
                </a:lnTo>
                <a:lnTo>
                  <a:pt x="77" y="750"/>
                </a:lnTo>
                <a:lnTo>
                  <a:pt x="79" y="763"/>
                </a:lnTo>
                <a:lnTo>
                  <a:pt x="81" y="775"/>
                </a:lnTo>
                <a:lnTo>
                  <a:pt x="81" y="775"/>
                </a:lnTo>
                <a:lnTo>
                  <a:pt x="89" y="795"/>
                </a:lnTo>
                <a:lnTo>
                  <a:pt x="97" y="815"/>
                </a:lnTo>
                <a:lnTo>
                  <a:pt x="113" y="855"/>
                </a:lnTo>
                <a:lnTo>
                  <a:pt x="126" y="883"/>
                </a:lnTo>
                <a:lnTo>
                  <a:pt x="132" y="894"/>
                </a:lnTo>
                <a:lnTo>
                  <a:pt x="132" y="894"/>
                </a:lnTo>
                <a:lnTo>
                  <a:pt x="79" y="984"/>
                </a:lnTo>
                <a:lnTo>
                  <a:pt x="42" y="1048"/>
                </a:lnTo>
                <a:lnTo>
                  <a:pt x="30" y="1068"/>
                </a:lnTo>
                <a:lnTo>
                  <a:pt x="25" y="1078"/>
                </a:lnTo>
                <a:lnTo>
                  <a:pt x="25" y="1078"/>
                </a:lnTo>
                <a:lnTo>
                  <a:pt x="26" y="1083"/>
                </a:lnTo>
                <a:lnTo>
                  <a:pt x="28" y="1090"/>
                </a:lnTo>
                <a:lnTo>
                  <a:pt x="30" y="1099"/>
                </a:lnTo>
                <a:lnTo>
                  <a:pt x="30" y="1099"/>
                </a:lnTo>
                <a:lnTo>
                  <a:pt x="28" y="1100"/>
                </a:lnTo>
                <a:lnTo>
                  <a:pt x="21" y="1105"/>
                </a:lnTo>
                <a:lnTo>
                  <a:pt x="15" y="1113"/>
                </a:lnTo>
                <a:lnTo>
                  <a:pt x="11" y="1116"/>
                </a:lnTo>
                <a:lnTo>
                  <a:pt x="8" y="1123"/>
                </a:lnTo>
                <a:lnTo>
                  <a:pt x="8" y="1123"/>
                </a:lnTo>
                <a:lnTo>
                  <a:pt x="2" y="1133"/>
                </a:lnTo>
                <a:lnTo>
                  <a:pt x="0" y="1139"/>
                </a:lnTo>
                <a:lnTo>
                  <a:pt x="0" y="1142"/>
                </a:lnTo>
                <a:lnTo>
                  <a:pt x="0" y="1146"/>
                </a:lnTo>
                <a:lnTo>
                  <a:pt x="2" y="1150"/>
                </a:lnTo>
                <a:lnTo>
                  <a:pt x="6" y="1153"/>
                </a:lnTo>
                <a:lnTo>
                  <a:pt x="6" y="1153"/>
                </a:lnTo>
                <a:lnTo>
                  <a:pt x="19" y="1164"/>
                </a:lnTo>
                <a:lnTo>
                  <a:pt x="34" y="1174"/>
                </a:lnTo>
                <a:lnTo>
                  <a:pt x="48" y="1183"/>
                </a:lnTo>
                <a:lnTo>
                  <a:pt x="53" y="1188"/>
                </a:lnTo>
                <a:lnTo>
                  <a:pt x="56" y="1192"/>
                </a:lnTo>
                <a:lnTo>
                  <a:pt x="56" y="1192"/>
                </a:lnTo>
                <a:lnTo>
                  <a:pt x="60" y="1197"/>
                </a:lnTo>
                <a:lnTo>
                  <a:pt x="66" y="1203"/>
                </a:lnTo>
                <a:lnTo>
                  <a:pt x="74" y="1210"/>
                </a:lnTo>
                <a:lnTo>
                  <a:pt x="84" y="1216"/>
                </a:lnTo>
                <a:lnTo>
                  <a:pt x="94" y="1222"/>
                </a:lnTo>
                <a:lnTo>
                  <a:pt x="104" y="1226"/>
                </a:lnTo>
                <a:lnTo>
                  <a:pt x="113" y="1227"/>
                </a:lnTo>
                <a:lnTo>
                  <a:pt x="117" y="1227"/>
                </a:lnTo>
                <a:lnTo>
                  <a:pt x="120" y="1225"/>
                </a:lnTo>
                <a:lnTo>
                  <a:pt x="120" y="1225"/>
                </a:lnTo>
                <a:lnTo>
                  <a:pt x="122" y="1224"/>
                </a:lnTo>
                <a:lnTo>
                  <a:pt x="125" y="1220"/>
                </a:lnTo>
                <a:lnTo>
                  <a:pt x="126" y="1213"/>
                </a:lnTo>
                <a:lnTo>
                  <a:pt x="125" y="1206"/>
                </a:lnTo>
                <a:lnTo>
                  <a:pt x="122" y="1198"/>
                </a:lnTo>
                <a:lnTo>
                  <a:pt x="116" y="1183"/>
                </a:lnTo>
                <a:lnTo>
                  <a:pt x="113" y="1178"/>
                </a:lnTo>
                <a:lnTo>
                  <a:pt x="113" y="1174"/>
                </a:lnTo>
                <a:lnTo>
                  <a:pt x="113" y="1174"/>
                </a:lnTo>
                <a:lnTo>
                  <a:pt x="113" y="1167"/>
                </a:lnTo>
                <a:lnTo>
                  <a:pt x="114" y="1160"/>
                </a:lnTo>
                <a:lnTo>
                  <a:pt x="114" y="1148"/>
                </a:lnTo>
                <a:lnTo>
                  <a:pt x="123" y="1155"/>
                </a:lnTo>
                <a:lnTo>
                  <a:pt x="123" y="1155"/>
                </a:lnTo>
                <a:lnTo>
                  <a:pt x="131" y="1125"/>
                </a:lnTo>
                <a:lnTo>
                  <a:pt x="139" y="1102"/>
                </a:lnTo>
                <a:lnTo>
                  <a:pt x="144" y="1092"/>
                </a:lnTo>
                <a:lnTo>
                  <a:pt x="148" y="1085"/>
                </a:lnTo>
                <a:lnTo>
                  <a:pt x="148" y="1085"/>
                </a:lnTo>
                <a:lnTo>
                  <a:pt x="159" y="1065"/>
                </a:lnTo>
                <a:lnTo>
                  <a:pt x="173" y="1039"/>
                </a:lnTo>
                <a:lnTo>
                  <a:pt x="186" y="1017"/>
                </a:lnTo>
                <a:lnTo>
                  <a:pt x="190" y="1011"/>
                </a:lnTo>
                <a:lnTo>
                  <a:pt x="191" y="1009"/>
                </a:lnTo>
                <a:lnTo>
                  <a:pt x="192" y="1009"/>
                </a:lnTo>
                <a:lnTo>
                  <a:pt x="192" y="1009"/>
                </a:lnTo>
                <a:lnTo>
                  <a:pt x="211" y="1065"/>
                </a:lnTo>
                <a:lnTo>
                  <a:pt x="223" y="1104"/>
                </a:lnTo>
                <a:lnTo>
                  <a:pt x="227" y="1116"/>
                </a:lnTo>
                <a:lnTo>
                  <a:pt x="227" y="1124"/>
                </a:lnTo>
                <a:lnTo>
                  <a:pt x="227" y="1124"/>
                </a:lnTo>
                <a:lnTo>
                  <a:pt x="224" y="1142"/>
                </a:lnTo>
                <a:lnTo>
                  <a:pt x="224" y="1151"/>
                </a:lnTo>
                <a:lnTo>
                  <a:pt x="224" y="1153"/>
                </a:lnTo>
                <a:lnTo>
                  <a:pt x="225" y="1155"/>
                </a:lnTo>
                <a:lnTo>
                  <a:pt x="225" y="1155"/>
                </a:lnTo>
                <a:lnTo>
                  <a:pt x="231" y="1156"/>
                </a:lnTo>
                <a:lnTo>
                  <a:pt x="237" y="1160"/>
                </a:lnTo>
                <a:lnTo>
                  <a:pt x="246" y="1166"/>
                </a:lnTo>
                <a:lnTo>
                  <a:pt x="243" y="1206"/>
                </a:lnTo>
                <a:lnTo>
                  <a:pt x="243" y="1216"/>
                </a:lnTo>
                <a:lnTo>
                  <a:pt x="243" y="1216"/>
                </a:lnTo>
                <a:lnTo>
                  <a:pt x="248" y="1215"/>
                </a:lnTo>
                <a:lnTo>
                  <a:pt x="252" y="1215"/>
                </a:lnTo>
                <a:lnTo>
                  <a:pt x="253" y="1216"/>
                </a:lnTo>
                <a:lnTo>
                  <a:pt x="253" y="1217"/>
                </a:lnTo>
                <a:lnTo>
                  <a:pt x="253" y="1217"/>
                </a:lnTo>
                <a:lnTo>
                  <a:pt x="252" y="1226"/>
                </a:lnTo>
                <a:lnTo>
                  <a:pt x="252" y="1241"/>
                </a:lnTo>
                <a:lnTo>
                  <a:pt x="253" y="1250"/>
                </a:lnTo>
                <a:lnTo>
                  <a:pt x="256" y="1258"/>
                </a:lnTo>
                <a:lnTo>
                  <a:pt x="260" y="1264"/>
                </a:lnTo>
                <a:lnTo>
                  <a:pt x="262" y="1267"/>
                </a:lnTo>
                <a:lnTo>
                  <a:pt x="266" y="1268"/>
                </a:lnTo>
                <a:lnTo>
                  <a:pt x="266" y="1268"/>
                </a:lnTo>
                <a:lnTo>
                  <a:pt x="274" y="1271"/>
                </a:lnTo>
                <a:lnTo>
                  <a:pt x="283" y="1273"/>
                </a:lnTo>
                <a:lnTo>
                  <a:pt x="307" y="1276"/>
                </a:lnTo>
                <a:lnTo>
                  <a:pt x="333" y="1278"/>
                </a:lnTo>
                <a:lnTo>
                  <a:pt x="352" y="1278"/>
                </a:lnTo>
                <a:lnTo>
                  <a:pt x="352" y="1278"/>
                </a:lnTo>
                <a:lnTo>
                  <a:pt x="367" y="1277"/>
                </a:lnTo>
                <a:lnTo>
                  <a:pt x="375" y="1276"/>
                </a:lnTo>
                <a:lnTo>
                  <a:pt x="381" y="1275"/>
                </a:lnTo>
                <a:lnTo>
                  <a:pt x="386" y="1273"/>
                </a:lnTo>
                <a:lnTo>
                  <a:pt x="389" y="1270"/>
                </a:lnTo>
                <a:lnTo>
                  <a:pt x="390" y="1266"/>
                </a:lnTo>
                <a:lnTo>
                  <a:pt x="389" y="1259"/>
                </a:lnTo>
                <a:lnTo>
                  <a:pt x="389" y="1259"/>
                </a:lnTo>
                <a:lnTo>
                  <a:pt x="385" y="1253"/>
                </a:lnTo>
                <a:lnTo>
                  <a:pt x="381" y="1247"/>
                </a:lnTo>
                <a:lnTo>
                  <a:pt x="371" y="1235"/>
                </a:lnTo>
                <a:lnTo>
                  <a:pt x="359" y="1222"/>
                </a:lnTo>
                <a:lnTo>
                  <a:pt x="356" y="1202"/>
                </a:lnTo>
                <a:lnTo>
                  <a:pt x="417" y="1204"/>
                </a:lnTo>
                <a:lnTo>
                  <a:pt x="417" y="1204"/>
                </a:lnTo>
                <a:lnTo>
                  <a:pt x="416" y="1219"/>
                </a:lnTo>
                <a:lnTo>
                  <a:pt x="414" y="1233"/>
                </a:lnTo>
                <a:lnTo>
                  <a:pt x="414" y="1248"/>
                </a:lnTo>
                <a:lnTo>
                  <a:pt x="417" y="1264"/>
                </a:lnTo>
                <a:lnTo>
                  <a:pt x="419" y="1272"/>
                </a:lnTo>
                <a:lnTo>
                  <a:pt x="422" y="1278"/>
                </a:lnTo>
                <a:lnTo>
                  <a:pt x="426" y="1284"/>
                </a:lnTo>
                <a:lnTo>
                  <a:pt x="431" y="1289"/>
                </a:lnTo>
                <a:lnTo>
                  <a:pt x="436" y="1291"/>
                </a:lnTo>
                <a:lnTo>
                  <a:pt x="444" y="1293"/>
                </a:lnTo>
                <a:lnTo>
                  <a:pt x="444" y="1293"/>
                </a:lnTo>
                <a:lnTo>
                  <a:pt x="456" y="1293"/>
                </a:lnTo>
                <a:lnTo>
                  <a:pt x="467" y="1290"/>
                </a:lnTo>
                <a:lnTo>
                  <a:pt x="473" y="1285"/>
                </a:lnTo>
                <a:lnTo>
                  <a:pt x="478" y="1280"/>
                </a:lnTo>
                <a:lnTo>
                  <a:pt x="481" y="1272"/>
                </a:lnTo>
                <a:lnTo>
                  <a:pt x="483" y="1264"/>
                </a:lnTo>
                <a:lnTo>
                  <a:pt x="486" y="1249"/>
                </a:lnTo>
                <a:lnTo>
                  <a:pt x="486" y="1249"/>
                </a:lnTo>
                <a:lnTo>
                  <a:pt x="488" y="1235"/>
                </a:lnTo>
                <a:lnTo>
                  <a:pt x="488" y="1224"/>
                </a:lnTo>
                <a:lnTo>
                  <a:pt x="488" y="1213"/>
                </a:lnTo>
                <a:lnTo>
                  <a:pt x="604" y="1220"/>
                </a:lnTo>
                <a:lnTo>
                  <a:pt x="604" y="1220"/>
                </a:lnTo>
                <a:lnTo>
                  <a:pt x="607" y="1227"/>
                </a:lnTo>
                <a:lnTo>
                  <a:pt x="612" y="1243"/>
                </a:lnTo>
                <a:lnTo>
                  <a:pt x="617" y="1252"/>
                </a:lnTo>
                <a:lnTo>
                  <a:pt x="624" y="1259"/>
                </a:lnTo>
                <a:lnTo>
                  <a:pt x="630" y="1264"/>
                </a:lnTo>
                <a:lnTo>
                  <a:pt x="634" y="1267"/>
                </a:lnTo>
                <a:lnTo>
                  <a:pt x="638" y="1267"/>
                </a:lnTo>
                <a:lnTo>
                  <a:pt x="638" y="1267"/>
                </a:lnTo>
                <a:lnTo>
                  <a:pt x="643" y="1267"/>
                </a:lnTo>
                <a:lnTo>
                  <a:pt x="647" y="1266"/>
                </a:lnTo>
                <a:lnTo>
                  <a:pt x="655" y="1263"/>
                </a:lnTo>
                <a:lnTo>
                  <a:pt x="662" y="1257"/>
                </a:lnTo>
                <a:lnTo>
                  <a:pt x="668" y="1250"/>
                </a:lnTo>
                <a:lnTo>
                  <a:pt x="677" y="1239"/>
                </a:lnTo>
                <a:lnTo>
                  <a:pt x="681" y="1234"/>
                </a:lnTo>
                <a:lnTo>
                  <a:pt x="788" y="1239"/>
                </a:lnTo>
                <a:lnTo>
                  <a:pt x="787" y="1259"/>
                </a:lnTo>
                <a:lnTo>
                  <a:pt x="787" y="1259"/>
                </a:lnTo>
                <a:lnTo>
                  <a:pt x="784" y="1261"/>
                </a:lnTo>
                <a:lnTo>
                  <a:pt x="779" y="1264"/>
                </a:lnTo>
                <a:lnTo>
                  <a:pt x="777" y="1267"/>
                </a:lnTo>
                <a:lnTo>
                  <a:pt x="774" y="1272"/>
                </a:lnTo>
                <a:lnTo>
                  <a:pt x="772" y="1277"/>
                </a:lnTo>
                <a:lnTo>
                  <a:pt x="770" y="1285"/>
                </a:lnTo>
                <a:lnTo>
                  <a:pt x="770" y="1285"/>
                </a:lnTo>
                <a:lnTo>
                  <a:pt x="769" y="1303"/>
                </a:lnTo>
                <a:lnTo>
                  <a:pt x="769" y="1314"/>
                </a:lnTo>
                <a:lnTo>
                  <a:pt x="772" y="1326"/>
                </a:lnTo>
                <a:lnTo>
                  <a:pt x="775" y="1335"/>
                </a:lnTo>
                <a:lnTo>
                  <a:pt x="778" y="1340"/>
                </a:lnTo>
                <a:lnTo>
                  <a:pt x="782" y="1344"/>
                </a:lnTo>
                <a:lnTo>
                  <a:pt x="787" y="1347"/>
                </a:lnTo>
                <a:lnTo>
                  <a:pt x="793" y="1350"/>
                </a:lnTo>
                <a:lnTo>
                  <a:pt x="800" y="1351"/>
                </a:lnTo>
                <a:lnTo>
                  <a:pt x="807" y="1352"/>
                </a:lnTo>
                <a:lnTo>
                  <a:pt x="807" y="1352"/>
                </a:lnTo>
                <a:lnTo>
                  <a:pt x="821" y="1352"/>
                </a:lnTo>
                <a:lnTo>
                  <a:pt x="833" y="1350"/>
                </a:lnTo>
                <a:lnTo>
                  <a:pt x="842" y="1345"/>
                </a:lnTo>
                <a:lnTo>
                  <a:pt x="848" y="1340"/>
                </a:lnTo>
                <a:lnTo>
                  <a:pt x="852" y="1333"/>
                </a:lnTo>
                <a:lnTo>
                  <a:pt x="856" y="1327"/>
                </a:lnTo>
                <a:lnTo>
                  <a:pt x="860" y="1314"/>
                </a:lnTo>
                <a:lnTo>
                  <a:pt x="860" y="1314"/>
                </a:lnTo>
                <a:lnTo>
                  <a:pt x="863" y="1303"/>
                </a:lnTo>
                <a:lnTo>
                  <a:pt x="866" y="1294"/>
                </a:lnTo>
                <a:lnTo>
                  <a:pt x="867" y="1284"/>
                </a:lnTo>
                <a:lnTo>
                  <a:pt x="872" y="1264"/>
                </a:lnTo>
                <a:lnTo>
                  <a:pt x="904" y="1256"/>
                </a:lnTo>
                <a:lnTo>
                  <a:pt x="941" y="1236"/>
                </a:lnTo>
                <a:lnTo>
                  <a:pt x="941" y="1236"/>
                </a:lnTo>
                <a:lnTo>
                  <a:pt x="943" y="1247"/>
                </a:lnTo>
                <a:lnTo>
                  <a:pt x="946" y="1257"/>
                </a:lnTo>
                <a:lnTo>
                  <a:pt x="950" y="1268"/>
                </a:lnTo>
                <a:lnTo>
                  <a:pt x="958" y="1280"/>
                </a:lnTo>
                <a:lnTo>
                  <a:pt x="962" y="1285"/>
                </a:lnTo>
                <a:lnTo>
                  <a:pt x="967" y="1290"/>
                </a:lnTo>
                <a:lnTo>
                  <a:pt x="972" y="1294"/>
                </a:lnTo>
                <a:lnTo>
                  <a:pt x="978" y="1298"/>
                </a:lnTo>
                <a:lnTo>
                  <a:pt x="986" y="1300"/>
                </a:lnTo>
                <a:lnTo>
                  <a:pt x="994" y="1301"/>
                </a:lnTo>
                <a:lnTo>
                  <a:pt x="994" y="1301"/>
                </a:lnTo>
                <a:lnTo>
                  <a:pt x="1001" y="1301"/>
                </a:lnTo>
                <a:lnTo>
                  <a:pt x="1009" y="1300"/>
                </a:lnTo>
                <a:lnTo>
                  <a:pt x="1015" y="1299"/>
                </a:lnTo>
                <a:lnTo>
                  <a:pt x="1022" y="1296"/>
                </a:lnTo>
                <a:lnTo>
                  <a:pt x="1031" y="1291"/>
                </a:lnTo>
                <a:lnTo>
                  <a:pt x="1040" y="1284"/>
                </a:lnTo>
                <a:lnTo>
                  <a:pt x="1045" y="1276"/>
                </a:lnTo>
                <a:lnTo>
                  <a:pt x="1048" y="1268"/>
                </a:lnTo>
                <a:lnTo>
                  <a:pt x="1051" y="1259"/>
                </a:lnTo>
                <a:lnTo>
                  <a:pt x="1052" y="1253"/>
                </a:lnTo>
                <a:lnTo>
                  <a:pt x="1054" y="1222"/>
                </a:lnTo>
                <a:lnTo>
                  <a:pt x="1054" y="1222"/>
                </a:lnTo>
                <a:lnTo>
                  <a:pt x="1074" y="1216"/>
                </a:lnTo>
                <a:lnTo>
                  <a:pt x="1119" y="1199"/>
                </a:lnTo>
                <a:lnTo>
                  <a:pt x="1142" y="1190"/>
                </a:lnTo>
                <a:lnTo>
                  <a:pt x="1163" y="1182"/>
                </a:lnTo>
                <a:lnTo>
                  <a:pt x="1177" y="1174"/>
                </a:lnTo>
                <a:lnTo>
                  <a:pt x="1182" y="1170"/>
                </a:lnTo>
                <a:lnTo>
                  <a:pt x="1184" y="1167"/>
                </a:lnTo>
                <a:lnTo>
                  <a:pt x="1184" y="1167"/>
                </a:lnTo>
                <a:lnTo>
                  <a:pt x="1185" y="1159"/>
                </a:lnTo>
                <a:lnTo>
                  <a:pt x="1182" y="1151"/>
                </a:lnTo>
                <a:lnTo>
                  <a:pt x="1180" y="1145"/>
                </a:lnTo>
                <a:lnTo>
                  <a:pt x="1177" y="1143"/>
                </a:lnTo>
                <a:lnTo>
                  <a:pt x="1176" y="1142"/>
                </a:lnTo>
                <a:lnTo>
                  <a:pt x="1176" y="1142"/>
                </a:lnTo>
                <a:lnTo>
                  <a:pt x="1174" y="1141"/>
                </a:lnTo>
                <a:lnTo>
                  <a:pt x="1170" y="1139"/>
                </a:lnTo>
                <a:lnTo>
                  <a:pt x="1163" y="1134"/>
                </a:lnTo>
                <a:lnTo>
                  <a:pt x="1156" y="1125"/>
                </a:lnTo>
                <a:lnTo>
                  <a:pt x="1156" y="1125"/>
                </a:lnTo>
                <a:lnTo>
                  <a:pt x="1161" y="1026"/>
                </a:lnTo>
                <a:lnTo>
                  <a:pt x="1163" y="958"/>
                </a:lnTo>
                <a:lnTo>
                  <a:pt x="1163" y="935"/>
                </a:lnTo>
                <a:lnTo>
                  <a:pt x="1162" y="929"/>
                </a:lnTo>
                <a:lnTo>
                  <a:pt x="1162" y="926"/>
                </a:lnTo>
                <a:lnTo>
                  <a:pt x="1162" y="926"/>
                </a:lnTo>
                <a:lnTo>
                  <a:pt x="1156" y="925"/>
                </a:lnTo>
                <a:lnTo>
                  <a:pt x="1149" y="921"/>
                </a:lnTo>
                <a:lnTo>
                  <a:pt x="1142" y="916"/>
                </a:lnTo>
                <a:lnTo>
                  <a:pt x="1163" y="901"/>
                </a:lnTo>
                <a:lnTo>
                  <a:pt x="1149" y="681"/>
                </a:lnTo>
                <a:lnTo>
                  <a:pt x="1042" y="675"/>
                </a:lnTo>
                <a:lnTo>
                  <a:pt x="1042" y="675"/>
                </a:lnTo>
                <a:lnTo>
                  <a:pt x="986" y="676"/>
                </a:lnTo>
                <a:lnTo>
                  <a:pt x="945" y="675"/>
                </a:lnTo>
                <a:lnTo>
                  <a:pt x="920" y="674"/>
                </a:lnTo>
                <a:lnTo>
                  <a:pt x="920" y="674"/>
                </a:lnTo>
                <a:lnTo>
                  <a:pt x="884" y="667"/>
                </a:lnTo>
                <a:lnTo>
                  <a:pt x="880" y="462"/>
                </a:lnTo>
                <a:lnTo>
                  <a:pt x="465" y="467"/>
                </a:lnTo>
                <a:lnTo>
                  <a:pt x="444" y="384"/>
                </a:lnTo>
                <a:lnTo>
                  <a:pt x="460" y="364"/>
                </a:lnTo>
                <a:lnTo>
                  <a:pt x="460" y="364"/>
                </a:lnTo>
                <a:lnTo>
                  <a:pt x="454" y="338"/>
                </a:lnTo>
                <a:lnTo>
                  <a:pt x="447" y="313"/>
                </a:lnTo>
                <a:lnTo>
                  <a:pt x="439" y="286"/>
                </a:lnTo>
                <a:lnTo>
                  <a:pt x="439" y="286"/>
                </a:lnTo>
                <a:lnTo>
                  <a:pt x="431" y="267"/>
                </a:lnTo>
                <a:lnTo>
                  <a:pt x="424" y="257"/>
                </a:lnTo>
                <a:lnTo>
                  <a:pt x="421" y="249"/>
                </a:lnTo>
                <a:lnTo>
                  <a:pt x="416" y="234"/>
                </a:lnTo>
                <a:lnTo>
                  <a:pt x="416" y="234"/>
                </a:lnTo>
                <a:lnTo>
                  <a:pt x="414" y="225"/>
                </a:lnTo>
                <a:lnTo>
                  <a:pt x="413" y="218"/>
                </a:lnTo>
                <a:lnTo>
                  <a:pt x="413" y="209"/>
                </a:lnTo>
                <a:lnTo>
                  <a:pt x="412" y="207"/>
                </a:lnTo>
                <a:lnTo>
                  <a:pt x="410" y="204"/>
                </a:lnTo>
                <a:lnTo>
                  <a:pt x="403" y="197"/>
                </a:lnTo>
                <a:lnTo>
                  <a:pt x="403" y="197"/>
                </a:lnTo>
                <a:lnTo>
                  <a:pt x="391" y="188"/>
                </a:lnTo>
                <a:lnTo>
                  <a:pt x="384" y="179"/>
                </a:lnTo>
                <a:lnTo>
                  <a:pt x="379" y="170"/>
                </a:lnTo>
                <a:lnTo>
                  <a:pt x="379" y="170"/>
                </a:lnTo>
                <a:lnTo>
                  <a:pt x="379" y="167"/>
                </a:lnTo>
                <a:lnTo>
                  <a:pt x="384" y="160"/>
                </a:lnTo>
                <a:lnTo>
                  <a:pt x="384" y="160"/>
                </a:lnTo>
                <a:lnTo>
                  <a:pt x="387" y="154"/>
                </a:lnTo>
                <a:lnTo>
                  <a:pt x="389" y="148"/>
                </a:lnTo>
                <a:lnTo>
                  <a:pt x="390" y="140"/>
                </a:lnTo>
                <a:lnTo>
                  <a:pt x="390" y="140"/>
                </a:lnTo>
                <a:lnTo>
                  <a:pt x="396" y="132"/>
                </a:lnTo>
                <a:lnTo>
                  <a:pt x="400" y="125"/>
                </a:lnTo>
                <a:lnTo>
                  <a:pt x="402" y="121"/>
                </a:lnTo>
                <a:lnTo>
                  <a:pt x="402" y="120"/>
                </a:lnTo>
                <a:lnTo>
                  <a:pt x="402" y="120"/>
                </a:lnTo>
                <a:lnTo>
                  <a:pt x="393" y="109"/>
                </a:lnTo>
                <a:lnTo>
                  <a:pt x="386" y="98"/>
                </a:lnTo>
                <a:lnTo>
                  <a:pt x="384" y="58"/>
                </a:lnTo>
                <a:lnTo>
                  <a:pt x="390" y="27"/>
                </a:lnTo>
                <a:lnTo>
                  <a:pt x="390" y="27"/>
                </a:lnTo>
                <a:lnTo>
                  <a:pt x="389" y="22"/>
                </a:lnTo>
                <a:lnTo>
                  <a:pt x="386" y="19"/>
                </a:lnTo>
                <a:lnTo>
                  <a:pt x="381" y="17"/>
                </a:lnTo>
                <a:lnTo>
                  <a:pt x="381" y="17"/>
                </a:lnTo>
                <a:lnTo>
                  <a:pt x="377" y="15"/>
                </a:lnTo>
                <a:lnTo>
                  <a:pt x="375" y="13"/>
                </a:lnTo>
                <a:lnTo>
                  <a:pt x="371" y="8"/>
                </a:lnTo>
                <a:lnTo>
                  <a:pt x="366" y="0"/>
                </a:lnTo>
                <a:lnTo>
                  <a:pt x="340" y="9"/>
                </a:lnTo>
                <a:lnTo>
                  <a:pt x="340" y="9"/>
                </a:lnTo>
                <a:lnTo>
                  <a:pt x="325" y="6"/>
                </a:lnTo>
                <a:lnTo>
                  <a:pt x="294" y="1"/>
                </a:lnTo>
                <a:lnTo>
                  <a:pt x="294" y="1"/>
                </a:lnTo>
                <a:lnTo>
                  <a:pt x="287" y="1"/>
                </a:lnTo>
                <a:lnTo>
                  <a:pt x="278" y="4"/>
                </a:lnTo>
                <a:lnTo>
                  <a:pt x="269" y="6"/>
                </a:lnTo>
                <a:lnTo>
                  <a:pt x="260" y="10"/>
                </a:lnTo>
                <a:lnTo>
                  <a:pt x="252" y="15"/>
                </a:lnTo>
                <a:lnTo>
                  <a:pt x="246" y="21"/>
                </a:lnTo>
                <a:lnTo>
                  <a:pt x="239" y="26"/>
                </a:lnTo>
                <a:lnTo>
                  <a:pt x="237" y="29"/>
                </a:lnTo>
                <a:lnTo>
                  <a:pt x="237" y="29"/>
                </a:lnTo>
                <a:lnTo>
                  <a:pt x="236" y="35"/>
                </a:lnTo>
                <a:lnTo>
                  <a:pt x="234" y="41"/>
                </a:lnTo>
                <a:lnTo>
                  <a:pt x="233" y="55"/>
                </a:lnTo>
                <a:lnTo>
                  <a:pt x="234" y="80"/>
                </a:lnTo>
                <a:lnTo>
                  <a:pt x="234" y="80"/>
                </a:lnTo>
                <a:lnTo>
                  <a:pt x="234" y="86"/>
                </a:lnTo>
                <a:lnTo>
                  <a:pt x="237" y="89"/>
                </a:lnTo>
                <a:lnTo>
                  <a:pt x="238" y="93"/>
                </a:lnTo>
                <a:lnTo>
                  <a:pt x="238" y="96"/>
                </a:lnTo>
                <a:lnTo>
                  <a:pt x="238" y="96"/>
                </a:lnTo>
                <a:lnTo>
                  <a:pt x="238" y="100"/>
                </a:lnTo>
                <a:lnTo>
                  <a:pt x="239" y="103"/>
                </a:lnTo>
                <a:lnTo>
                  <a:pt x="242" y="114"/>
                </a:lnTo>
                <a:lnTo>
                  <a:pt x="247" y="128"/>
                </a:lnTo>
                <a:lnTo>
                  <a:pt x="247" y="128"/>
                </a:lnTo>
                <a:close/>
                <a:moveTo>
                  <a:pt x="418" y="475"/>
                </a:moveTo>
                <a:lnTo>
                  <a:pt x="382" y="477"/>
                </a:lnTo>
                <a:lnTo>
                  <a:pt x="377" y="595"/>
                </a:lnTo>
                <a:lnTo>
                  <a:pt x="357" y="590"/>
                </a:lnTo>
                <a:lnTo>
                  <a:pt x="357" y="590"/>
                </a:lnTo>
                <a:lnTo>
                  <a:pt x="345" y="582"/>
                </a:lnTo>
                <a:lnTo>
                  <a:pt x="335" y="576"/>
                </a:lnTo>
                <a:lnTo>
                  <a:pt x="328" y="567"/>
                </a:lnTo>
                <a:lnTo>
                  <a:pt x="328" y="567"/>
                </a:lnTo>
                <a:lnTo>
                  <a:pt x="325" y="564"/>
                </a:lnTo>
                <a:lnTo>
                  <a:pt x="324" y="560"/>
                </a:lnTo>
                <a:lnTo>
                  <a:pt x="325" y="558"/>
                </a:lnTo>
                <a:lnTo>
                  <a:pt x="326" y="555"/>
                </a:lnTo>
                <a:lnTo>
                  <a:pt x="330" y="553"/>
                </a:lnTo>
                <a:lnTo>
                  <a:pt x="333" y="553"/>
                </a:lnTo>
                <a:lnTo>
                  <a:pt x="333" y="553"/>
                </a:lnTo>
                <a:lnTo>
                  <a:pt x="331" y="550"/>
                </a:lnTo>
                <a:lnTo>
                  <a:pt x="331" y="546"/>
                </a:lnTo>
                <a:lnTo>
                  <a:pt x="330" y="541"/>
                </a:lnTo>
                <a:lnTo>
                  <a:pt x="329" y="536"/>
                </a:lnTo>
                <a:lnTo>
                  <a:pt x="329" y="536"/>
                </a:lnTo>
                <a:lnTo>
                  <a:pt x="328" y="531"/>
                </a:lnTo>
                <a:lnTo>
                  <a:pt x="328" y="524"/>
                </a:lnTo>
                <a:lnTo>
                  <a:pt x="330" y="500"/>
                </a:lnTo>
                <a:lnTo>
                  <a:pt x="330" y="500"/>
                </a:lnTo>
                <a:lnTo>
                  <a:pt x="334" y="473"/>
                </a:lnTo>
                <a:lnTo>
                  <a:pt x="338" y="456"/>
                </a:lnTo>
                <a:lnTo>
                  <a:pt x="338" y="456"/>
                </a:lnTo>
                <a:lnTo>
                  <a:pt x="342" y="447"/>
                </a:lnTo>
                <a:lnTo>
                  <a:pt x="348" y="434"/>
                </a:lnTo>
                <a:lnTo>
                  <a:pt x="361" y="415"/>
                </a:lnTo>
                <a:lnTo>
                  <a:pt x="361" y="415"/>
                </a:lnTo>
                <a:lnTo>
                  <a:pt x="366" y="410"/>
                </a:lnTo>
                <a:lnTo>
                  <a:pt x="373" y="403"/>
                </a:lnTo>
                <a:lnTo>
                  <a:pt x="381" y="398"/>
                </a:lnTo>
                <a:lnTo>
                  <a:pt x="387" y="396"/>
                </a:lnTo>
                <a:lnTo>
                  <a:pt x="387" y="396"/>
                </a:lnTo>
                <a:lnTo>
                  <a:pt x="389" y="397"/>
                </a:lnTo>
                <a:lnTo>
                  <a:pt x="391" y="399"/>
                </a:lnTo>
                <a:lnTo>
                  <a:pt x="395" y="407"/>
                </a:lnTo>
                <a:lnTo>
                  <a:pt x="398" y="416"/>
                </a:lnTo>
                <a:lnTo>
                  <a:pt x="402" y="422"/>
                </a:lnTo>
                <a:lnTo>
                  <a:pt x="402" y="422"/>
                </a:lnTo>
                <a:lnTo>
                  <a:pt x="405" y="433"/>
                </a:lnTo>
                <a:lnTo>
                  <a:pt x="410" y="450"/>
                </a:lnTo>
                <a:lnTo>
                  <a:pt x="418" y="475"/>
                </a:lnTo>
                <a:lnTo>
                  <a:pt x="418" y="475"/>
                </a:lnTo>
                <a:close/>
                <a:moveTo>
                  <a:pt x="303" y="725"/>
                </a:moveTo>
                <a:lnTo>
                  <a:pt x="328" y="1068"/>
                </a:lnTo>
                <a:lnTo>
                  <a:pt x="301" y="1082"/>
                </a:lnTo>
                <a:lnTo>
                  <a:pt x="301" y="1082"/>
                </a:lnTo>
                <a:lnTo>
                  <a:pt x="274" y="917"/>
                </a:lnTo>
                <a:lnTo>
                  <a:pt x="274" y="917"/>
                </a:lnTo>
                <a:lnTo>
                  <a:pt x="273" y="906"/>
                </a:lnTo>
                <a:lnTo>
                  <a:pt x="273" y="892"/>
                </a:lnTo>
                <a:lnTo>
                  <a:pt x="274" y="860"/>
                </a:lnTo>
                <a:lnTo>
                  <a:pt x="279" y="820"/>
                </a:lnTo>
                <a:lnTo>
                  <a:pt x="303" y="725"/>
                </a:lnTo>
                <a:close/>
                <a:moveTo>
                  <a:pt x="312" y="648"/>
                </a:moveTo>
                <a:lnTo>
                  <a:pt x="328" y="655"/>
                </a:lnTo>
                <a:lnTo>
                  <a:pt x="328" y="655"/>
                </a:lnTo>
                <a:lnTo>
                  <a:pt x="328" y="653"/>
                </a:lnTo>
                <a:lnTo>
                  <a:pt x="329" y="653"/>
                </a:lnTo>
                <a:lnTo>
                  <a:pt x="331" y="653"/>
                </a:lnTo>
                <a:lnTo>
                  <a:pt x="338" y="655"/>
                </a:lnTo>
                <a:lnTo>
                  <a:pt x="338" y="655"/>
                </a:lnTo>
                <a:lnTo>
                  <a:pt x="343" y="656"/>
                </a:lnTo>
                <a:lnTo>
                  <a:pt x="344" y="655"/>
                </a:lnTo>
                <a:lnTo>
                  <a:pt x="344" y="655"/>
                </a:lnTo>
                <a:lnTo>
                  <a:pt x="344" y="652"/>
                </a:lnTo>
                <a:lnTo>
                  <a:pt x="345" y="651"/>
                </a:lnTo>
                <a:lnTo>
                  <a:pt x="348" y="650"/>
                </a:lnTo>
                <a:lnTo>
                  <a:pt x="348" y="650"/>
                </a:lnTo>
                <a:lnTo>
                  <a:pt x="354" y="650"/>
                </a:lnTo>
                <a:lnTo>
                  <a:pt x="359" y="646"/>
                </a:lnTo>
                <a:lnTo>
                  <a:pt x="359" y="646"/>
                </a:lnTo>
                <a:lnTo>
                  <a:pt x="365" y="638"/>
                </a:lnTo>
                <a:lnTo>
                  <a:pt x="367" y="637"/>
                </a:lnTo>
                <a:lnTo>
                  <a:pt x="370" y="635"/>
                </a:lnTo>
                <a:lnTo>
                  <a:pt x="380" y="637"/>
                </a:lnTo>
                <a:lnTo>
                  <a:pt x="372" y="681"/>
                </a:lnTo>
                <a:lnTo>
                  <a:pt x="342" y="680"/>
                </a:lnTo>
                <a:lnTo>
                  <a:pt x="335" y="808"/>
                </a:lnTo>
                <a:lnTo>
                  <a:pt x="335" y="808"/>
                </a:lnTo>
                <a:lnTo>
                  <a:pt x="331" y="775"/>
                </a:lnTo>
                <a:lnTo>
                  <a:pt x="329" y="750"/>
                </a:lnTo>
                <a:lnTo>
                  <a:pt x="329" y="741"/>
                </a:lnTo>
                <a:lnTo>
                  <a:pt x="329" y="736"/>
                </a:lnTo>
                <a:lnTo>
                  <a:pt x="329" y="736"/>
                </a:lnTo>
                <a:lnTo>
                  <a:pt x="329" y="732"/>
                </a:lnTo>
                <a:lnTo>
                  <a:pt x="326" y="727"/>
                </a:lnTo>
                <a:lnTo>
                  <a:pt x="319" y="712"/>
                </a:lnTo>
                <a:lnTo>
                  <a:pt x="306" y="689"/>
                </a:lnTo>
                <a:lnTo>
                  <a:pt x="306" y="689"/>
                </a:lnTo>
                <a:lnTo>
                  <a:pt x="305" y="684"/>
                </a:lnTo>
                <a:lnTo>
                  <a:pt x="305" y="679"/>
                </a:lnTo>
                <a:lnTo>
                  <a:pt x="307" y="664"/>
                </a:lnTo>
                <a:lnTo>
                  <a:pt x="307" y="664"/>
                </a:lnTo>
                <a:lnTo>
                  <a:pt x="308" y="656"/>
                </a:lnTo>
                <a:lnTo>
                  <a:pt x="310" y="652"/>
                </a:lnTo>
                <a:lnTo>
                  <a:pt x="312" y="648"/>
                </a:lnTo>
                <a:lnTo>
                  <a:pt x="312" y="648"/>
                </a:lnTo>
                <a:close/>
                <a:moveTo>
                  <a:pt x="348" y="967"/>
                </a:moveTo>
                <a:lnTo>
                  <a:pt x="373" y="968"/>
                </a:lnTo>
                <a:lnTo>
                  <a:pt x="373" y="968"/>
                </a:lnTo>
                <a:lnTo>
                  <a:pt x="382" y="1048"/>
                </a:lnTo>
                <a:lnTo>
                  <a:pt x="389" y="1102"/>
                </a:lnTo>
                <a:lnTo>
                  <a:pt x="390" y="1120"/>
                </a:lnTo>
                <a:lnTo>
                  <a:pt x="390" y="1127"/>
                </a:lnTo>
                <a:lnTo>
                  <a:pt x="390" y="1127"/>
                </a:lnTo>
                <a:lnTo>
                  <a:pt x="390" y="1128"/>
                </a:lnTo>
                <a:lnTo>
                  <a:pt x="390" y="1128"/>
                </a:lnTo>
                <a:lnTo>
                  <a:pt x="387" y="1123"/>
                </a:lnTo>
                <a:lnTo>
                  <a:pt x="376" y="1101"/>
                </a:lnTo>
                <a:lnTo>
                  <a:pt x="376" y="1101"/>
                </a:lnTo>
                <a:lnTo>
                  <a:pt x="371" y="1090"/>
                </a:lnTo>
                <a:lnTo>
                  <a:pt x="366" y="1078"/>
                </a:lnTo>
                <a:lnTo>
                  <a:pt x="359" y="1059"/>
                </a:lnTo>
                <a:lnTo>
                  <a:pt x="354" y="1034"/>
                </a:lnTo>
                <a:lnTo>
                  <a:pt x="354" y="1034"/>
                </a:lnTo>
                <a:lnTo>
                  <a:pt x="352" y="1018"/>
                </a:lnTo>
                <a:lnTo>
                  <a:pt x="349" y="995"/>
                </a:lnTo>
                <a:lnTo>
                  <a:pt x="348" y="967"/>
                </a:lnTo>
                <a:lnTo>
                  <a:pt x="348" y="967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5">
            <a:extLst>
              <a:ext uri="{FF2B5EF4-FFF2-40B4-BE49-F238E27FC236}">
                <a16:creationId xmlns:a16="http://schemas.microsoft.com/office/drawing/2014/main" id="{08C2CB3D-C71C-43D5-8071-505C7036C42F}"/>
              </a:ext>
            </a:extLst>
          </p:cNvPr>
          <p:cNvSpPr>
            <a:spLocks/>
          </p:cNvSpPr>
          <p:nvPr/>
        </p:nvSpPr>
        <p:spPr bwMode="auto">
          <a:xfrm>
            <a:off x="2612740" y="2747426"/>
            <a:ext cx="887668" cy="1626342"/>
          </a:xfrm>
          <a:custGeom>
            <a:avLst/>
            <a:gdLst>
              <a:gd name="T0" fmla="*/ 180 w 809"/>
              <a:gd name="T1" fmla="*/ 273 h 1327"/>
              <a:gd name="T2" fmla="*/ 235 w 809"/>
              <a:gd name="T3" fmla="*/ 367 h 1327"/>
              <a:gd name="T4" fmla="*/ 258 w 809"/>
              <a:gd name="T5" fmla="*/ 414 h 1327"/>
              <a:gd name="T6" fmla="*/ 266 w 809"/>
              <a:gd name="T7" fmla="*/ 453 h 1327"/>
              <a:gd name="T8" fmla="*/ 246 w 809"/>
              <a:gd name="T9" fmla="*/ 522 h 1327"/>
              <a:gd name="T10" fmla="*/ 225 w 809"/>
              <a:gd name="T11" fmla="*/ 579 h 1327"/>
              <a:gd name="T12" fmla="*/ 178 w 809"/>
              <a:gd name="T13" fmla="*/ 576 h 1327"/>
              <a:gd name="T14" fmla="*/ 89 w 809"/>
              <a:gd name="T15" fmla="*/ 648 h 1327"/>
              <a:gd name="T16" fmla="*/ 2 w 809"/>
              <a:gd name="T17" fmla="*/ 781 h 1327"/>
              <a:gd name="T18" fmla="*/ 6 w 809"/>
              <a:gd name="T19" fmla="*/ 873 h 1327"/>
              <a:gd name="T20" fmla="*/ 88 w 809"/>
              <a:gd name="T21" fmla="*/ 974 h 1327"/>
              <a:gd name="T22" fmla="*/ 185 w 809"/>
              <a:gd name="T23" fmla="*/ 1044 h 1327"/>
              <a:gd name="T24" fmla="*/ 257 w 809"/>
              <a:gd name="T25" fmla="*/ 1071 h 1327"/>
              <a:gd name="T26" fmla="*/ 292 w 809"/>
              <a:gd name="T27" fmla="*/ 957 h 1327"/>
              <a:gd name="T28" fmla="*/ 314 w 809"/>
              <a:gd name="T29" fmla="*/ 792 h 1327"/>
              <a:gd name="T30" fmla="*/ 288 w 809"/>
              <a:gd name="T31" fmla="*/ 722 h 1327"/>
              <a:gd name="T32" fmla="*/ 283 w 809"/>
              <a:gd name="T33" fmla="*/ 662 h 1327"/>
              <a:gd name="T34" fmla="*/ 328 w 809"/>
              <a:gd name="T35" fmla="*/ 547 h 1327"/>
              <a:gd name="T36" fmla="*/ 348 w 809"/>
              <a:gd name="T37" fmla="*/ 698 h 1327"/>
              <a:gd name="T38" fmla="*/ 352 w 809"/>
              <a:gd name="T39" fmla="*/ 748 h 1327"/>
              <a:gd name="T40" fmla="*/ 351 w 809"/>
              <a:gd name="T41" fmla="*/ 1022 h 1327"/>
              <a:gd name="T42" fmla="*/ 339 w 809"/>
              <a:gd name="T43" fmla="*/ 1241 h 1327"/>
              <a:gd name="T44" fmla="*/ 280 w 809"/>
              <a:gd name="T45" fmla="*/ 1262 h 1327"/>
              <a:gd name="T46" fmla="*/ 253 w 809"/>
              <a:gd name="T47" fmla="*/ 1283 h 1327"/>
              <a:gd name="T48" fmla="*/ 317 w 809"/>
              <a:gd name="T49" fmla="*/ 1310 h 1327"/>
              <a:gd name="T50" fmla="*/ 412 w 809"/>
              <a:gd name="T51" fmla="*/ 1325 h 1327"/>
              <a:gd name="T52" fmla="*/ 459 w 809"/>
              <a:gd name="T53" fmla="*/ 1310 h 1327"/>
              <a:gd name="T54" fmla="*/ 471 w 809"/>
              <a:gd name="T55" fmla="*/ 1249 h 1327"/>
              <a:gd name="T56" fmla="*/ 489 w 809"/>
              <a:gd name="T57" fmla="*/ 1188 h 1327"/>
              <a:gd name="T58" fmla="*/ 548 w 809"/>
              <a:gd name="T59" fmla="*/ 934 h 1327"/>
              <a:gd name="T60" fmla="*/ 606 w 809"/>
              <a:gd name="T61" fmla="*/ 1121 h 1327"/>
              <a:gd name="T62" fmla="*/ 669 w 809"/>
              <a:gd name="T63" fmla="*/ 1224 h 1327"/>
              <a:gd name="T64" fmla="*/ 618 w 809"/>
              <a:gd name="T65" fmla="*/ 1282 h 1327"/>
              <a:gd name="T66" fmla="*/ 623 w 809"/>
              <a:gd name="T67" fmla="*/ 1305 h 1327"/>
              <a:gd name="T68" fmla="*/ 701 w 809"/>
              <a:gd name="T69" fmla="*/ 1302 h 1327"/>
              <a:gd name="T70" fmla="*/ 798 w 809"/>
              <a:gd name="T71" fmla="*/ 1267 h 1327"/>
              <a:gd name="T72" fmla="*/ 805 w 809"/>
              <a:gd name="T73" fmla="*/ 1222 h 1327"/>
              <a:gd name="T74" fmla="*/ 782 w 809"/>
              <a:gd name="T75" fmla="*/ 1173 h 1327"/>
              <a:gd name="T76" fmla="*/ 712 w 809"/>
              <a:gd name="T77" fmla="*/ 1000 h 1327"/>
              <a:gd name="T78" fmla="*/ 694 w 809"/>
              <a:gd name="T79" fmla="*/ 885 h 1327"/>
              <a:gd name="T80" fmla="*/ 655 w 809"/>
              <a:gd name="T81" fmla="*/ 720 h 1327"/>
              <a:gd name="T82" fmla="*/ 677 w 809"/>
              <a:gd name="T83" fmla="*/ 554 h 1327"/>
              <a:gd name="T84" fmla="*/ 607 w 809"/>
              <a:gd name="T85" fmla="*/ 453 h 1327"/>
              <a:gd name="T86" fmla="*/ 530 w 809"/>
              <a:gd name="T87" fmla="*/ 305 h 1327"/>
              <a:gd name="T88" fmla="*/ 475 w 809"/>
              <a:gd name="T89" fmla="*/ 195 h 1327"/>
              <a:gd name="T90" fmla="*/ 373 w 809"/>
              <a:gd name="T91" fmla="*/ 161 h 1327"/>
              <a:gd name="T92" fmla="*/ 274 w 809"/>
              <a:gd name="T93" fmla="*/ 121 h 1327"/>
              <a:gd name="T94" fmla="*/ 273 w 809"/>
              <a:gd name="T95" fmla="*/ 102 h 1327"/>
              <a:gd name="T96" fmla="*/ 274 w 809"/>
              <a:gd name="T97" fmla="*/ 64 h 1327"/>
              <a:gd name="T98" fmla="*/ 231 w 809"/>
              <a:gd name="T99" fmla="*/ 8 h 1327"/>
              <a:gd name="T100" fmla="*/ 171 w 809"/>
              <a:gd name="T101" fmla="*/ 5 h 1327"/>
              <a:gd name="T102" fmla="*/ 118 w 809"/>
              <a:gd name="T103" fmla="*/ 24 h 1327"/>
              <a:gd name="T104" fmla="*/ 80 w 809"/>
              <a:gd name="T105" fmla="*/ 87 h 1327"/>
              <a:gd name="T106" fmla="*/ 35 w 809"/>
              <a:gd name="T107" fmla="*/ 130 h 1327"/>
              <a:gd name="T108" fmla="*/ 82 w 809"/>
              <a:gd name="T109" fmla="*/ 132 h 1327"/>
              <a:gd name="T110" fmla="*/ 117 w 809"/>
              <a:gd name="T111" fmla="*/ 187 h 1327"/>
              <a:gd name="T112" fmla="*/ 132 w 809"/>
              <a:gd name="T113" fmla="*/ 194 h 1327"/>
              <a:gd name="T114" fmla="*/ 157 w 809"/>
              <a:gd name="T115" fmla="*/ 211 h 13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09" h="1327">
                <a:moveTo>
                  <a:pt x="188" y="234"/>
                </a:moveTo>
                <a:lnTo>
                  <a:pt x="188" y="234"/>
                </a:lnTo>
                <a:lnTo>
                  <a:pt x="182" y="253"/>
                </a:lnTo>
                <a:lnTo>
                  <a:pt x="179" y="266"/>
                </a:lnTo>
                <a:lnTo>
                  <a:pt x="179" y="271"/>
                </a:lnTo>
                <a:lnTo>
                  <a:pt x="180" y="273"/>
                </a:lnTo>
                <a:lnTo>
                  <a:pt x="180" y="273"/>
                </a:lnTo>
                <a:lnTo>
                  <a:pt x="190" y="278"/>
                </a:lnTo>
                <a:lnTo>
                  <a:pt x="196" y="281"/>
                </a:lnTo>
                <a:lnTo>
                  <a:pt x="196" y="281"/>
                </a:lnTo>
                <a:lnTo>
                  <a:pt x="213" y="316"/>
                </a:lnTo>
                <a:lnTo>
                  <a:pt x="227" y="344"/>
                </a:lnTo>
                <a:lnTo>
                  <a:pt x="231" y="358"/>
                </a:lnTo>
                <a:lnTo>
                  <a:pt x="235" y="367"/>
                </a:lnTo>
                <a:lnTo>
                  <a:pt x="235" y="367"/>
                </a:lnTo>
                <a:lnTo>
                  <a:pt x="236" y="375"/>
                </a:lnTo>
                <a:lnTo>
                  <a:pt x="240" y="383"/>
                </a:lnTo>
                <a:lnTo>
                  <a:pt x="249" y="397"/>
                </a:lnTo>
                <a:lnTo>
                  <a:pt x="256" y="408"/>
                </a:lnTo>
                <a:lnTo>
                  <a:pt x="257" y="411"/>
                </a:lnTo>
                <a:lnTo>
                  <a:pt x="258" y="414"/>
                </a:lnTo>
                <a:lnTo>
                  <a:pt x="258" y="414"/>
                </a:lnTo>
                <a:lnTo>
                  <a:pt x="258" y="416"/>
                </a:lnTo>
                <a:lnTo>
                  <a:pt x="258" y="421"/>
                </a:lnTo>
                <a:lnTo>
                  <a:pt x="262" y="432"/>
                </a:lnTo>
                <a:lnTo>
                  <a:pt x="264" y="444"/>
                </a:lnTo>
                <a:lnTo>
                  <a:pt x="266" y="449"/>
                </a:lnTo>
                <a:lnTo>
                  <a:pt x="266" y="453"/>
                </a:lnTo>
                <a:lnTo>
                  <a:pt x="266" y="453"/>
                </a:lnTo>
                <a:lnTo>
                  <a:pt x="261" y="481"/>
                </a:lnTo>
                <a:lnTo>
                  <a:pt x="256" y="500"/>
                </a:lnTo>
                <a:lnTo>
                  <a:pt x="253" y="509"/>
                </a:lnTo>
                <a:lnTo>
                  <a:pt x="250" y="515"/>
                </a:lnTo>
                <a:lnTo>
                  <a:pt x="250" y="515"/>
                </a:lnTo>
                <a:lnTo>
                  <a:pt x="246" y="522"/>
                </a:lnTo>
                <a:lnTo>
                  <a:pt x="244" y="531"/>
                </a:lnTo>
                <a:lnTo>
                  <a:pt x="239" y="551"/>
                </a:lnTo>
                <a:lnTo>
                  <a:pt x="235" y="577"/>
                </a:lnTo>
                <a:lnTo>
                  <a:pt x="235" y="577"/>
                </a:lnTo>
                <a:lnTo>
                  <a:pt x="234" y="578"/>
                </a:lnTo>
                <a:lnTo>
                  <a:pt x="230" y="579"/>
                </a:lnTo>
                <a:lnTo>
                  <a:pt x="225" y="579"/>
                </a:lnTo>
                <a:lnTo>
                  <a:pt x="223" y="579"/>
                </a:lnTo>
                <a:lnTo>
                  <a:pt x="219" y="577"/>
                </a:lnTo>
                <a:lnTo>
                  <a:pt x="219" y="577"/>
                </a:lnTo>
                <a:lnTo>
                  <a:pt x="214" y="576"/>
                </a:lnTo>
                <a:lnTo>
                  <a:pt x="208" y="575"/>
                </a:lnTo>
                <a:lnTo>
                  <a:pt x="194" y="575"/>
                </a:lnTo>
                <a:lnTo>
                  <a:pt x="178" y="576"/>
                </a:lnTo>
                <a:lnTo>
                  <a:pt x="164" y="577"/>
                </a:lnTo>
                <a:lnTo>
                  <a:pt x="164" y="577"/>
                </a:lnTo>
                <a:lnTo>
                  <a:pt x="161" y="579"/>
                </a:lnTo>
                <a:lnTo>
                  <a:pt x="155" y="584"/>
                </a:lnTo>
                <a:lnTo>
                  <a:pt x="136" y="600"/>
                </a:lnTo>
                <a:lnTo>
                  <a:pt x="114" y="622"/>
                </a:lnTo>
                <a:lnTo>
                  <a:pt x="89" y="648"/>
                </a:lnTo>
                <a:lnTo>
                  <a:pt x="17" y="726"/>
                </a:lnTo>
                <a:lnTo>
                  <a:pt x="17" y="726"/>
                </a:lnTo>
                <a:lnTo>
                  <a:pt x="15" y="728"/>
                </a:lnTo>
                <a:lnTo>
                  <a:pt x="13" y="733"/>
                </a:lnTo>
                <a:lnTo>
                  <a:pt x="8" y="745"/>
                </a:lnTo>
                <a:lnTo>
                  <a:pt x="6" y="762"/>
                </a:lnTo>
                <a:lnTo>
                  <a:pt x="2" y="781"/>
                </a:lnTo>
                <a:lnTo>
                  <a:pt x="1" y="801"/>
                </a:lnTo>
                <a:lnTo>
                  <a:pt x="0" y="822"/>
                </a:lnTo>
                <a:lnTo>
                  <a:pt x="0" y="842"/>
                </a:lnTo>
                <a:lnTo>
                  <a:pt x="1" y="857"/>
                </a:lnTo>
                <a:lnTo>
                  <a:pt x="1" y="857"/>
                </a:lnTo>
                <a:lnTo>
                  <a:pt x="4" y="866"/>
                </a:lnTo>
                <a:lnTo>
                  <a:pt x="6" y="873"/>
                </a:lnTo>
                <a:lnTo>
                  <a:pt x="10" y="882"/>
                </a:lnTo>
                <a:lnTo>
                  <a:pt x="15" y="890"/>
                </a:lnTo>
                <a:lnTo>
                  <a:pt x="27" y="906"/>
                </a:lnTo>
                <a:lnTo>
                  <a:pt x="40" y="923"/>
                </a:lnTo>
                <a:lnTo>
                  <a:pt x="67" y="952"/>
                </a:lnTo>
                <a:lnTo>
                  <a:pt x="79" y="965"/>
                </a:lnTo>
                <a:lnTo>
                  <a:pt x="88" y="974"/>
                </a:lnTo>
                <a:lnTo>
                  <a:pt x="88" y="974"/>
                </a:lnTo>
                <a:lnTo>
                  <a:pt x="91" y="979"/>
                </a:lnTo>
                <a:lnTo>
                  <a:pt x="97" y="985"/>
                </a:lnTo>
                <a:lnTo>
                  <a:pt x="114" y="999"/>
                </a:lnTo>
                <a:lnTo>
                  <a:pt x="136" y="1015"/>
                </a:lnTo>
                <a:lnTo>
                  <a:pt x="161" y="1029"/>
                </a:lnTo>
                <a:lnTo>
                  <a:pt x="185" y="1044"/>
                </a:lnTo>
                <a:lnTo>
                  <a:pt x="207" y="1056"/>
                </a:lnTo>
                <a:lnTo>
                  <a:pt x="224" y="1065"/>
                </a:lnTo>
                <a:lnTo>
                  <a:pt x="235" y="1068"/>
                </a:lnTo>
                <a:lnTo>
                  <a:pt x="235" y="1068"/>
                </a:lnTo>
                <a:lnTo>
                  <a:pt x="246" y="1071"/>
                </a:lnTo>
                <a:lnTo>
                  <a:pt x="253" y="1071"/>
                </a:lnTo>
                <a:lnTo>
                  <a:pt x="257" y="1071"/>
                </a:lnTo>
                <a:lnTo>
                  <a:pt x="259" y="1068"/>
                </a:lnTo>
                <a:lnTo>
                  <a:pt x="263" y="1066"/>
                </a:lnTo>
                <a:lnTo>
                  <a:pt x="266" y="1061"/>
                </a:lnTo>
                <a:lnTo>
                  <a:pt x="266" y="1061"/>
                </a:lnTo>
                <a:lnTo>
                  <a:pt x="270" y="1048"/>
                </a:lnTo>
                <a:lnTo>
                  <a:pt x="277" y="1024"/>
                </a:lnTo>
                <a:lnTo>
                  <a:pt x="292" y="957"/>
                </a:lnTo>
                <a:lnTo>
                  <a:pt x="306" y="888"/>
                </a:lnTo>
                <a:lnTo>
                  <a:pt x="311" y="860"/>
                </a:lnTo>
                <a:lnTo>
                  <a:pt x="312" y="843"/>
                </a:lnTo>
                <a:lnTo>
                  <a:pt x="312" y="843"/>
                </a:lnTo>
                <a:lnTo>
                  <a:pt x="313" y="821"/>
                </a:lnTo>
                <a:lnTo>
                  <a:pt x="314" y="800"/>
                </a:lnTo>
                <a:lnTo>
                  <a:pt x="314" y="792"/>
                </a:lnTo>
                <a:lnTo>
                  <a:pt x="313" y="782"/>
                </a:lnTo>
                <a:lnTo>
                  <a:pt x="309" y="773"/>
                </a:lnTo>
                <a:lnTo>
                  <a:pt x="305" y="765"/>
                </a:lnTo>
                <a:lnTo>
                  <a:pt x="305" y="765"/>
                </a:lnTo>
                <a:lnTo>
                  <a:pt x="298" y="754"/>
                </a:lnTo>
                <a:lnTo>
                  <a:pt x="292" y="739"/>
                </a:lnTo>
                <a:lnTo>
                  <a:pt x="288" y="722"/>
                </a:lnTo>
                <a:lnTo>
                  <a:pt x="283" y="705"/>
                </a:lnTo>
                <a:lnTo>
                  <a:pt x="275" y="676"/>
                </a:lnTo>
                <a:lnTo>
                  <a:pt x="273" y="664"/>
                </a:lnTo>
                <a:lnTo>
                  <a:pt x="273" y="664"/>
                </a:lnTo>
                <a:lnTo>
                  <a:pt x="275" y="664"/>
                </a:lnTo>
                <a:lnTo>
                  <a:pt x="280" y="664"/>
                </a:lnTo>
                <a:lnTo>
                  <a:pt x="283" y="662"/>
                </a:lnTo>
                <a:lnTo>
                  <a:pt x="285" y="661"/>
                </a:lnTo>
                <a:lnTo>
                  <a:pt x="288" y="659"/>
                </a:lnTo>
                <a:lnTo>
                  <a:pt x="289" y="655"/>
                </a:lnTo>
                <a:lnTo>
                  <a:pt x="289" y="655"/>
                </a:lnTo>
                <a:lnTo>
                  <a:pt x="295" y="636"/>
                </a:lnTo>
                <a:lnTo>
                  <a:pt x="297" y="625"/>
                </a:lnTo>
                <a:lnTo>
                  <a:pt x="328" y="547"/>
                </a:lnTo>
                <a:lnTo>
                  <a:pt x="328" y="547"/>
                </a:lnTo>
                <a:lnTo>
                  <a:pt x="344" y="590"/>
                </a:lnTo>
                <a:lnTo>
                  <a:pt x="355" y="622"/>
                </a:lnTo>
                <a:lnTo>
                  <a:pt x="358" y="633"/>
                </a:lnTo>
                <a:lnTo>
                  <a:pt x="358" y="639"/>
                </a:lnTo>
                <a:lnTo>
                  <a:pt x="358" y="639"/>
                </a:lnTo>
                <a:lnTo>
                  <a:pt x="348" y="698"/>
                </a:lnTo>
                <a:lnTo>
                  <a:pt x="344" y="734"/>
                </a:lnTo>
                <a:lnTo>
                  <a:pt x="342" y="745"/>
                </a:lnTo>
                <a:lnTo>
                  <a:pt x="342" y="748"/>
                </a:lnTo>
                <a:lnTo>
                  <a:pt x="344" y="749"/>
                </a:lnTo>
                <a:lnTo>
                  <a:pt x="344" y="749"/>
                </a:lnTo>
                <a:lnTo>
                  <a:pt x="347" y="748"/>
                </a:lnTo>
                <a:lnTo>
                  <a:pt x="352" y="748"/>
                </a:lnTo>
                <a:lnTo>
                  <a:pt x="358" y="749"/>
                </a:lnTo>
                <a:lnTo>
                  <a:pt x="358" y="749"/>
                </a:lnTo>
                <a:lnTo>
                  <a:pt x="357" y="878"/>
                </a:lnTo>
                <a:lnTo>
                  <a:pt x="353" y="972"/>
                </a:lnTo>
                <a:lnTo>
                  <a:pt x="352" y="1005"/>
                </a:lnTo>
                <a:lnTo>
                  <a:pt x="351" y="1022"/>
                </a:lnTo>
                <a:lnTo>
                  <a:pt x="351" y="1022"/>
                </a:lnTo>
                <a:lnTo>
                  <a:pt x="350" y="1035"/>
                </a:lnTo>
                <a:lnTo>
                  <a:pt x="348" y="1062"/>
                </a:lnTo>
                <a:lnTo>
                  <a:pt x="346" y="1133"/>
                </a:lnTo>
                <a:lnTo>
                  <a:pt x="344" y="1232"/>
                </a:lnTo>
                <a:lnTo>
                  <a:pt x="344" y="1232"/>
                </a:lnTo>
                <a:lnTo>
                  <a:pt x="342" y="1235"/>
                </a:lnTo>
                <a:lnTo>
                  <a:pt x="339" y="1241"/>
                </a:lnTo>
                <a:lnTo>
                  <a:pt x="336" y="1245"/>
                </a:lnTo>
                <a:lnTo>
                  <a:pt x="331" y="1249"/>
                </a:lnTo>
                <a:lnTo>
                  <a:pt x="327" y="1252"/>
                </a:lnTo>
                <a:lnTo>
                  <a:pt x="320" y="1255"/>
                </a:lnTo>
                <a:lnTo>
                  <a:pt x="320" y="1255"/>
                </a:lnTo>
                <a:lnTo>
                  <a:pt x="302" y="1260"/>
                </a:lnTo>
                <a:lnTo>
                  <a:pt x="280" y="1262"/>
                </a:lnTo>
                <a:lnTo>
                  <a:pt x="261" y="1266"/>
                </a:lnTo>
                <a:lnTo>
                  <a:pt x="253" y="1268"/>
                </a:lnTo>
                <a:lnTo>
                  <a:pt x="250" y="1271"/>
                </a:lnTo>
                <a:lnTo>
                  <a:pt x="250" y="1271"/>
                </a:lnTo>
                <a:lnTo>
                  <a:pt x="249" y="1274"/>
                </a:lnTo>
                <a:lnTo>
                  <a:pt x="250" y="1278"/>
                </a:lnTo>
                <a:lnTo>
                  <a:pt x="253" y="1283"/>
                </a:lnTo>
                <a:lnTo>
                  <a:pt x="257" y="1288"/>
                </a:lnTo>
                <a:lnTo>
                  <a:pt x="266" y="1296"/>
                </a:lnTo>
                <a:lnTo>
                  <a:pt x="273" y="1302"/>
                </a:lnTo>
                <a:lnTo>
                  <a:pt x="273" y="1302"/>
                </a:lnTo>
                <a:lnTo>
                  <a:pt x="279" y="1304"/>
                </a:lnTo>
                <a:lnTo>
                  <a:pt x="289" y="1305"/>
                </a:lnTo>
                <a:lnTo>
                  <a:pt x="317" y="1310"/>
                </a:lnTo>
                <a:lnTo>
                  <a:pt x="346" y="1313"/>
                </a:lnTo>
                <a:lnTo>
                  <a:pt x="358" y="1316"/>
                </a:lnTo>
                <a:lnTo>
                  <a:pt x="367" y="1318"/>
                </a:lnTo>
                <a:lnTo>
                  <a:pt x="367" y="1318"/>
                </a:lnTo>
                <a:lnTo>
                  <a:pt x="374" y="1319"/>
                </a:lnTo>
                <a:lnTo>
                  <a:pt x="385" y="1322"/>
                </a:lnTo>
                <a:lnTo>
                  <a:pt x="412" y="1325"/>
                </a:lnTo>
                <a:lnTo>
                  <a:pt x="437" y="1327"/>
                </a:lnTo>
                <a:lnTo>
                  <a:pt x="447" y="1327"/>
                </a:lnTo>
                <a:lnTo>
                  <a:pt x="452" y="1325"/>
                </a:lnTo>
                <a:lnTo>
                  <a:pt x="452" y="1325"/>
                </a:lnTo>
                <a:lnTo>
                  <a:pt x="454" y="1323"/>
                </a:lnTo>
                <a:lnTo>
                  <a:pt x="457" y="1319"/>
                </a:lnTo>
                <a:lnTo>
                  <a:pt x="459" y="1310"/>
                </a:lnTo>
                <a:lnTo>
                  <a:pt x="463" y="1297"/>
                </a:lnTo>
                <a:lnTo>
                  <a:pt x="465" y="1291"/>
                </a:lnTo>
                <a:lnTo>
                  <a:pt x="468" y="1286"/>
                </a:lnTo>
                <a:lnTo>
                  <a:pt x="468" y="1286"/>
                </a:lnTo>
                <a:lnTo>
                  <a:pt x="470" y="1280"/>
                </a:lnTo>
                <a:lnTo>
                  <a:pt x="471" y="1271"/>
                </a:lnTo>
                <a:lnTo>
                  <a:pt x="471" y="1249"/>
                </a:lnTo>
                <a:lnTo>
                  <a:pt x="473" y="1229"/>
                </a:lnTo>
                <a:lnTo>
                  <a:pt x="474" y="1221"/>
                </a:lnTo>
                <a:lnTo>
                  <a:pt x="475" y="1216"/>
                </a:lnTo>
                <a:lnTo>
                  <a:pt x="475" y="1216"/>
                </a:lnTo>
                <a:lnTo>
                  <a:pt x="480" y="1210"/>
                </a:lnTo>
                <a:lnTo>
                  <a:pt x="485" y="1201"/>
                </a:lnTo>
                <a:lnTo>
                  <a:pt x="489" y="1188"/>
                </a:lnTo>
                <a:lnTo>
                  <a:pt x="491" y="1169"/>
                </a:lnTo>
                <a:lnTo>
                  <a:pt x="491" y="1169"/>
                </a:lnTo>
                <a:lnTo>
                  <a:pt x="496" y="1112"/>
                </a:lnTo>
                <a:lnTo>
                  <a:pt x="507" y="1015"/>
                </a:lnTo>
                <a:lnTo>
                  <a:pt x="521" y="882"/>
                </a:lnTo>
                <a:lnTo>
                  <a:pt x="521" y="882"/>
                </a:lnTo>
                <a:lnTo>
                  <a:pt x="548" y="934"/>
                </a:lnTo>
                <a:lnTo>
                  <a:pt x="567" y="974"/>
                </a:lnTo>
                <a:lnTo>
                  <a:pt x="574" y="989"/>
                </a:lnTo>
                <a:lnTo>
                  <a:pt x="576" y="999"/>
                </a:lnTo>
                <a:lnTo>
                  <a:pt x="576" y="999"/>
                </a:lnTo>
                <a:lnTo>
                  <a:pt x="581" y="1026"/>
                </a:lnTo>
                <a:lnTo>
                  <a:pt x="592" y="1073"/>
                </a:lnTo>
                <a:lnTo>
                  <a:pt x="606" y="1121"/>
                </a:lnTo>
                <a:lnTo>
                  <a:pt x="610" y="1137"/>
                </a:lnTo>
                <a:lnTo>
                  <a:pt x="615" y="1146"/>
                </a:lnTo>
                <a:lnTo>
                  <a:pt x="615" y="1146"/>
                </a:lnTo>
                <a:lnTo>
                  <a:pt x="627" y="1163"/>
                </a:lnTo>
                <a:lnTo>
                  <a:pt x="646" y="1190"/>
                </a:lnTo>
                <a:lnTo>
                  <a:pt x="669" y="1224"/>
                </a:lnTo>
                <a:lnTo>
                  <a:pt x="669" y="1224"/>
                </a:lnTo>
                <a:lnTo>
                  <a:pt x="655" y="1243"/>
                </a:lnTo>
                <a:lnTo>
                  <a:pt x="645" y="1256"/>
                </a:lnTo>
                <a:lnTo>
                  <a:pt x="638" y="1263"/>
                </a:lnTo>
                <a:lnTo>
                  <a:pt x="638" y="1263"/>
                </a:lnTo>
                <a:lnTo>
                  <a:pt x="634" y="1267"/>
                </a:lnTo>
                <a:lnTo>
                  <a:pt x="625" y="1274"/>
                </a:lnTo>
                <a:lnTo>
                  <a:pt x="618" y="1282"/>
                </a:lnTo>
                <a:lnTo>
                  <a:pt x="615" y="1284"/>
                </a:lnTo>
                <a:lnTo>
                  <a:pt x="615" y="1286"/>
                </a:lnTo>
                <a:lnTo>
                  <a:pt x="615" y="1286"/>
                </a:lnTo>
                <a:lnTo>
                  <a:pt x="615" y="1293"/>
                </a:lnTo>
                <a:lnTo>
                  <a:pt x="618" y="1296"/>
                </a:lnTo>
                <a:lnTo>
                  <a:pt x="619" y="1300"/>
                </a:lnTo>
                <a:lnTo>
                  <a:pt x="623" y="1305"/>
                </a:lnTo>
                <a:lnTo>
                  <a:pt x="626" y="1307"/>
                </a:lnTo>
                <a:lnTo>
                  <a:pt x="631" y="1310"/>
                </a:lnTo>
                <a:lnTo>
                  <a:pt x="638" y="1310"/>
                </a:lnTo>
                <a:lnTo>
                  <a:pt x="638" y="1310"/>
                </a:lnTo>
                <a:lnTo>
                  <a:pt x="675" y="1306"/>
                </a:lnTo>
                <a:lnTo>
                  <a:pt x="691" y="1304"/>
                </a:lnTo>
                <a:lnTo>
                  <a:pt x="701" y="1302"/>
                </a:lnTo>
                <a:lnTo>
                  <a:pt x="701" y="1302"/>
                </a:lnTo>
                <a:lnTo>
                  <a:pt x="736" y="1288"/>
                </a:lnTo>
                <a:lnTo>
                  <a:pt x="761" y="1277"/>
                </a:lnTo>
                <a:lnTo>
                  <a:pt x="779" y="1271"/>
                </a:lnTo>
                <a:lnTo>
                  <a:pt x="779" y="1271"/>
                </a:lnTo>
                <a:lnTo>
                  <a:pt x="788" y="1269"/>
                </a:lnTo>
                <a:lnTo>
                  <a:pt x="798" y="1267"/>
                </a:lnTo>
                <a:lnTo>
                  <a:pt x="803" y="1266"/>
                </a:lnTo>
                <a:lnTo>
                  <a:pt x="807" y="1263"/>
                </a:lnTo>
                <a:lnTo>
                  <a:pt x="808" y="1261"/>
                </a:lnTo>
                <a:lnTo>
                  <a:pt x="809" y="1255"/>
                </a:lnTo>
                <a:lnTo>
                  <a:pt x="809" y="1255"/>
                </a:lnTo>
                <a:lnTo>
                  <a:pt x="808" y="1240"/>
                </a:lnTo>
                <a:lnTo>
                  <a:pt x="805" y="1222"/>
                </a:lnTo>
                <a:lnTo>
                  <a:pt x="802" y="1201"/>
                </a:lnTo>
                <a:lnTo>
                  <a:pt x="802" y="1193"/>
                </a:lnTo>
                <a:lnTo>
                  <a:pt x="802" y="1193"/>
                </a:lnTo>
                <a:lnTo>
                  <a:pt x="798" y="1190"/>
                </a:lnTo>
                <a:lnTo>
                  <a:pt x="793" y="1186"/>
                </a:lnTo>
                <a:lnTo>
                  <a:pt x="788" y="1180"/>
                </a:lnTo>
                <a:lnTo>
                  <a:pt x="782" y="1173"/>
                </a:lnTo>
                <a:lnTo>
                  <a:pt x="776" y="1162"/>
                </a:lnTo>
                <a:lnTo>
                  <a:pt x="769" y="1147"/>
                </a:lnTo>
                <a:lnTo>
                  <a:pt x="763" y="1130"/>
                </a:lnTo>
                <a:lnTo>
                  <a:pt x="763" y="1130"/>
                </a:lnTo>
                <a:lnTo>
                  <a:pt x="744" y="1084"/>
                </a:lnTo>
                <a:lnTo>
                  <a:pt x="721" y="1027"/>
                </a:lnTo>
                <a:lnTo>
                  <a:pt x="712" y="1000"/>
                </a:lnTo>
                <a:lnTo>
                  <a:pt x="702" y="974"/>
                </a:lnTo>
                <a:lnTo>
                  <a:pt x="696" y="952"/>
                </a:lnTo>
                <a:lnTo>
                  <a:pt x="693" y="943"/>
                </a:lnTo>
                <a:lnTo>
                  <a:pt x="692" y="935"/>
                </a:lnTo>
                <a:lnTo>
                  <a:pt x="692" y="935"/>
                </a:lnTo>
                <a:lnTo>
                  <a:pt x="692" y="910"/>
                </a:lnTo>
                <a:lnTo>
                  <a:pt x="694" y="885"/>
                </a:lnTo>
                <a:lnTo>
                  <a:pt x="694" y="862"/>
                </a:lnTo>
                <a:lnTo>
                  <a:pt x="694" y="853"/>
                </a:lnTo>
                <a:lnTo>
                  <a:pt x="692" y="843"/>
                </a:lnTo>
                <a:lnTo>
                  <a:pt x="692" y="843"/>
                </a:lnTo>
                <a:lnTo>
                  <a:pt x="683" y="810"/>
                </a:lnTo>
                <a:lnTo>
                  <a:pt x="669" y="764"/>
                </a:lnTo>
                <a:lnTo>
                  <a:pt x="655" y="720"/>
                </a:lnTo>
                <a:lnTo>
                  <a:pt x="646" y="694"/>
                </a:lnTo>
                <a:lnTo>
                  <a:pt x="646" y="694"/>
                </a:lnTo>
                <a:lnTo>
                  <a:pt x="645" y="686"/>
                </a:lnTo>
                <a:lnTo>
                  <a:pt x="645" y="672"/>
                </a:lnTo>
                <a:lnTo>
                  <a:pt x="648" y="634"/>
                </a:lnTo>
                <a:lnTo>
                  <a:pt x="654" y="586"/>
                </a:lnTo>
                <a:lnTo>
                  <a:pt x="677" y="554"/>
                </a:lnTo>
                <a:lnTo>
                  <a:pt x="677" y="554"/>
                </a:lnTo>
                <a:lnTo>
                  <a:pt x="668" y="542"/>
                </a:lnTo>
                <a:lnTo>
                  <a:pt x="646" y="514"/>
                </a:lnTo>
                <a:lnTo>
                  <a:pt x="623" y="479"/>
                </a:lnTo>
                <a:lnTo>
                  <a:pt x="613" y="465"/>
                </a:lnTo>
                <a:lnTo>
                  <a:pt x="607" y="453"/>
                </a:lnTo>
                <a:lnTo>
                  <a:pt x="607" y="453"/>
                </a:lnTo>
                <a:lnTo>
                  <a:pt x="602" y="440"/>
                </a:lnTo>
                <a:lnTo>
                  <a:pt x="595" y="426"/>
                </a:lnTo>
                <a:lnTo>
                  <a:pt x="574" y="391"/>
                </a:lnTo>
                <a:lnTo>
                  <a:pt x="551" y="349"/>
                </a:lnTo>
                <a:lnTo>
                  <a:pt x="540" y="327"/>
                </a:lnTo>
                <a:lnTo>
                  <a:pt x="530" y="305"/>
                </a:lnTo>
                <a:lnTo>
                  <a:pt x="530" y="305"/>
                </a:lnTo>
                <a:lnTo>
                  <a:pt x="514" y="265"/>
                </a:lnTo>
                <a:lnTo>
                  <a:pt x="502" y="232"/>
                </a:lnTo>
                <a:lnTo>
                  <a:pt x="496" y="219"/>
                </a:lnTo>
                <a:lnTo>
                  <a:pt x="490" y="209"/>
                </a:lnTo>
                <a:lnTo>
                  <a:pt x="482" y="200"/>
                </a:lnTo>
                <a:lnTo>
                  <a:pt x="479" y="198"/>
                </a:lnTo>
                <a:lnTo>
                  <a:pt x="475" y="195"/>
                </a:lnTo>
                <a:lnTo>
                  <a:pt x="475" y="195"/>
                </a:lnTo>
                <a:lnTo>
                  <a:pt x="453" y="188"/>
                </a:lnTo>
                <a:lnTo>
                  <a:pt x="426" y="180"/>
                </a:lnTo>
                <a:lnTo>
                  <a:pt x="400" y="171"/>
                </a:lnTo>
                <a:lnTo>
                  <a:pt x="383" y="165"/>
                </a:lnTo>
                <a:lnTo>
                  <a:pt x="383" y="165"/>
                </a:lnTo>
                <a:lnTo>
                  <a:pt x="373" y="161"/>
                </a:lnTo>
                <a:lnTo>
                  <a:pt x="359" y="156"/>
                </a:lnTo>
                <a:lnTo>
                  <a:pt x="325" y="146"/>
                </a:lnTo>
                <a:lnTo>
                  <a:pt x="281" y="133"/>
                </a:lnTo>
                <a:lnTo>
                  <a:pt x="266" y="126"/>
                </a:lnTo>
                <a:lnTo>
                  <a:pt x="266" y="126"/>
                </a:lnTo>
                <a:lnTo>
                  <a:pt x="270" y="124"/>
                </a:lnTo>
                <a:lnTo>
                  <a:pt x="274" y="121"/>
                </a:lnTo>
                <a:lnTo>
                  <a:pt x="274" y="120"/>
                </a:lnTo>
                <a:lnTo>
                  <a:pt x="273" y="117"/>
                </a:lnTo>
                <a:lnTo>
                  <a:pt x="273" y="117"/>
                </a:lnTo>
                <a:lnTo>
                  <a:pt x="272" y="116"/>
                </a:lnTo>
                <a:lnTo>
                  <a:pt x="272" y="114"/>
                </a:lnTo>
                <a:lnTo>
                  <a:pt x="272" y="108"/>
                </a:lnTo>
                <a:lnTo>
                  <a:pt x="273" y="102"/>
                </a:lnTo>
                <a:lnTo>
                  <a:pt x="273" y="102"/>
                </a:lnTo>
                <a:lnTo>
                  <a:pt x="273" y="98"/>
                </a:lnTo>
                <a:lnTo>
                  <a:pt x="273" y="87"/>
                </a:lnTo>
                <a:lnTo>
                  <a:pt x="273" y="87"/>
                </a:lnTo>
                <a:lnTo>
                  <a:pt x="274" y="77"/>
                </a:lnTo>
                <a:lnTo>
                  <a:pt x="275" y="70"/>
                </a:lnTo>
                <a:lnTo>
                  <a:pt x="274" y="64"/>
                </a:lnTo>
                <a:lnTo>
                  <a:pt x="273" y="55"/>
                </a:lnTo>
                <a:lnTo>
                  <a:pt x="270" y="48"/>
                </a:lnTo>
                <a:lnTo>
                  <a:pt x="266" y="39"/>
                </a:lnTo>
                <a:lnTo>
                  <a:pt x="258" y="32"/>
                </a:lnTo>
                <a:lnTo>
                  <a:pt x="258" y="32"/>
                </a:lnTo>
                <a:lnTo>
                  <a:pt x="242" y="18"/>
                </a:lnTo>
                <a:lnTo>
                  <a:pt x="231" y="8"/>
                </a:lnTo>
                <a:lnTo>
                  <a:pt x="225" y="4"/>
                </a:lnTo>
                <a:lnTo>
                  <a:pt x="220" y="2"/>
                </a:lnTo>
                <a:lnTo>
                  <a:pt x="216" y="0"/>
                </a:lnTo>
                <a:lnTo>
                  <a:pt x="211" y="0"/>
                </a:lnTo>
                <a:lnTo>
                  <a:pt x="211" y="0"/>
                </a:lnTo>
                <a:lnTo>
                  <a:pt x="195" y="3"/>
                </a:lnTo>
                <a:lnTo>
                  <a:pt x="171" y="5"/>
                </a:lnTo>
                <a:lnTo>
                  <a:pt x="147" y="7"/>
                </a:lnTo>
                <a:lnTo>
                  <a:pt x="134" y="9"/>
                </a:lnTo>
                <a:lnTo>
                  <a:pt x="134" y="9"/>
                </a:lnTo>
                <a:lnTo>
                  <a:pt x="129" y="11"/>
                </a:lnTo>
                <a:lnTo>
                  <a:pt x="127" y="14"/>
                </a:lnTo>
                <a:lnTo>
                  <a:pt x="123" y="19"/>
                </a:lnTo>
                <a:lnTo>
                  <a:pt x="118" y="24"/>
                </a:lnTo>
                <a:lnTo>
                  <a:pt x="118" y="24"/>
                </a:lnTo>
                <a:lnTo>
                  <a:pt x="111" y="33"/>
                </a:lnTo>
                <a:lnTo>
                  <a:pt x="102" y="47"/>
                </a:lnTo>
                <a:lnTo>
                  <a:pt x="88" y="71"/>
                </a:lnTo>
                <a:lnTo>
                  <a:pt x="88" y="71"/>
                </a:lnTo>
                <a:lnTo>
                  <a:pt x="83" y="80"/>
                </a:lnTo>
                <a:lnTo>
                  <a:pt x="80" y="87"/>
                </a:lnTo>
                <a:lnTo>
                  <a:pt x="79" y="94"/>
                </a:lnTo>
                <a:lnTo>
                  <a:pt x="79" y="94"/>
                </a:lnTo>
                <a:lnTo>
                  <a:pt x="56" y="109"/>
                </a:lnTo>
                <a:lnTo>
                  <a:pt x="40" y="120"/>
                </a:lnTo>
                <a:lnTo>
                  <a:pt x="33" y="126"/>
                </a:lnTo>
                <a:lnTo>
                  <a:pt x="33" y="126"/>
                </a:lnTo>
                <a:lnTo>
                  <a:pt x="35" y="130"/>
                </a:lnTo>
                <a:lnTo>
                  <a:pt x="41" y="136"/>
                </a:lnTo>
                <a:lnTo>
                  <a:pt x="50" y="141"/>
                </a:lnTo>
                <a:lnTo>
                  <a:pt x="54" y="142"/>
                </a:lnTo>
                <a:lnTo>
                  <a:pt x="56" y="141"/>
                </a:lnTo>
                <a:lnTo>
                  <a:pt x="56" y="141"/>
                </a:lnTo>
                <a:lnTo>
                  <a:pt x="66" y="137"/>
                </a:lnTo>
                <a:lnTo>
                  <a:pt x="82" y="132"/>
                </a:lnTo>
                <a:lnTo>
                  <a:pt x="102" y="126"/>
                </a:lnTo>
                <a:lnTo>
                  <a:pt x="102" y="126"/>
                </a:lnTo>
                <a:lnTo>
                  <a:pt x="111" y="156"/>
                </a:lnTo>
                <a:lnTo>
                  <a:pt x="111" y="156"/>
                </a:lnTo>
                <a:lnTo>
                  <a:pt x="114" y="177"/>
                </a:lnTo>
                <a:lnTo>
                  <a:pt x="116" y="186"/>
                </a:lnTo>
                <a:lnTo>
                  <a:pt x="117" y="187"/>
                </a:lnTo>
                <a:lnTo>
                  <a:pt x="118" y="188"/>
                </a:lnTo>
                <a:lnTo>
                  <a:pt x="118" y="188"/>
                </a:lnTo>
                <a:lnTo>
                  <a:pt x="121" y="187"/>
                </a:lnTo>
                <a:lnTo>
                  <a:pt x="123" y="187"/>
                </a:lnTo>
                <a:lnTo>
                  <a:pt x="125" y="188"/>
                </a:lnTo>
                <a:lnTo>
                  <a:pt x="125" y="188"/>
                </a:lnTo>
                <a:lnTo>
                  <a:pt x="132" y="194"/>
                </a:lnTo>
                <a:lnTo>
                  <a:pt x="136" y="200"/>
                </a:lnTo>
                <a:lnTo>
                  <a:pt x="141" y="204"/>
                </a:lnTo>
                <a:lnTo>
                  <a:pt x="141" y="204"/>
                </a:lnTo>
                <a:lnTo>
                  <a:pt x="149" y="208"/>
                </a:lnTo>
                <a:lnTo>
                  <a:pt x="152" y="210"/>
                </a:lnTo>
                <a:lnTo>
                  <a:pt x="157" y="211"/>
                </a:lnTo>
                <a:lnTo>
                  <a:pt x="157" y="211"/>
                </a:lnTo>
                <a:lnTo>
                  <a:pt x="164" y="210"/>
                </a:lnTo>
                <a:lnTo>
                  <a:pt x="172" y="208"/>
                </a:lnTo>
                <a:lnTo>
                  <a:pt x="180" y="204"/>
                </a:lnTo>
                <a:lnTo>
                  <a:pt x="188" y="211"/>
                </a:lnTo>
                <a:lnTo>
                  <a:pt x="188" y="23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27">
            <a:extLst>
              <a:ext uri="{FF2B5EF4-FFF2-40B4-BE49-F238E27FC236}">
                <a16:creationId xmlns:a16="http://schemas.microsoft.com/office/drawing/2014/main" id="{4E2143DE-48D8-4D67-AC60-808350BB55FA}"/>
              </a:ext>
            </a:extLst>
          </p:cNvPr>
          <p:cNvSpPr>
            <a:spLocks noEditPoints="1"/>
          </p:cNvSpPr>
          <p:nvPr/>
        </p:nvSpPr>
        <p:spPr bwMode="auto">
          <a:xfrm>
            <a:off x="4210020" y="2708920"/>
            <a:ext cx="1486247" cy="1664847"/>
          </a:xfrm>
          <a:custGeom>
            <a:avLst/>
            <a:gdLst>
              <a:gd name="T0" fmla="*/ 0 w 1190"/>
              <a:gd name="T1" fmla="*/ 885 h 1333"/>
              <a:gd name="T2" fmla="*/ 545 w 1190"/>
              <a:gd name="T3" fmla="*/ 1023 h 1333"/>
              <a:gd name="T4" fmla="*/ 483 w 1190"/>
              <a:gd name="T5" fmla="*/ 1248 h 1333"/>
              <a:gd name="T6" fmla="*/ 466 w 1190"/>
              <a:gd name="T7" fmla="*/ 1295 h 1333"/>
              <a:gd name="T8" fmla="*/ 479 w 1190"/>
              <a:gd name="T9" fmla="*/ 1310 h 1333"/>
              <a:gd name="T10" fmla="*/ 516 w 1190"/>
              <a:gd name="T11" fmla="*/ 1320 h 1333"/>
              <a:gd name="T12" fmla="*/ 578 w 1190"/>
              <a:gd name="T13" fmla="*/ 1325 h 1333"/>
              <a:gd name="T14" fmla="*/ 651 w 1190"/>
              <a:gd name="T15" fmla="*/ 1333 h 1333"/>
              <a:gd name="T16" fmla="*/ 685 w 1190"/>
              <a:gd name="T17" fmla="*/ 1327 h 1333"/>
              <a:gd name="T18" fmla="*/ 668 w 1190"/>
              <a:gd name="T19" fmla="*/ 1304 h 1333"/>
              <a:gd name="T20" fmla="*/ 633 w 1190"/>
              <a:gd name="T21" fmla="*/ 1290 h 1333"/>
              <a:gd name="T22" fmla="*/ 607 w 1190"/>
              <a:gd name="T23" fmla="*/ 1262 h 1333"/>
              <a:gd name="T24" fmla="*/ 703 w 1190"/>
              <a:gd name="T25" fmla="*/ 1047 h 1333"/>
              <a:gd name="T26" fmla="*/ 793 w 1190"/>
              <a:gd name="T27" fmla="*/ 1248 h 1333"/>
              <a:gd name="T28" fmla="*/ 803 w 1190"/>
              <a:gd name="T29" fmla="*/ 1258 h 1333"/>
              <a:gd name="T30" fmla="*/ 822 w 1190"/>
              <a:gd name="T31" fmla="*/ 1293 h 1333"/>
              <a:gd name="T32" fmla="*/ 841 w 1190"/>
              <a:gd name="T33" fmla="*/ 1302 h 1333"/>
              <a:gd name="T34" fmla="*/ 862 w 1190"/>
              <a:gd name="T35" fmla="*/ 1293 h 1333"/>
              <a:gd name="T36" fmla="*/ 881 w 1190"/>
              <a:gd name="T37" fmla="*/ 1258 h 1333"/>
              <a:gd name="T38" fmla="*/ 936 w 1190"/>
              <a:gd name="T39" fmla="*/ 1232 h 1333"/>
              <a:gd name="T40" fmla="*/ 946 w 1190"/>
              <a:gd name="T41" fmla="*/ 1219 h 1333"/>
              <a:gd name="T42" fmla="*/ 939 w 1190"/>
              <a:gd name="T43" fmla="*/ 1191 h 1333"/>
              <a:gd name="T44" fmla="*/ 875 w 1190"/>
              <a:gd name="T45" fmla="*/ 1200 h 1333"/>
              <a:gd name="T46" fmla="*/ 927 w 1190"/>
              <a:gd name="T47" fmla="*/ 717 h 1333"/>
              <a:gd name="T48" fmla="*/ 932 w 1190"/>
              <a:gd name="T49" fmla="*/ 598 h 1333"/>
              <a:gd name="T50" fmla="*/ 937 w 1190"/>
              <a:gd name="T51" fmla="*/ 521 h 1333"/>
              <a:gd name="T52" fmla="*/ 956 w 1190"/>
              <a:gd name="T53" fmla="*/ 493 h 1333"/>
              <a:gd name="T54" fmla="*/ 951 w 1190"/>
              <a:gd name="T55" fmla="*/ 359 h 1333"/>
              <a:gd name="T56" fmla="*/ 944 w 1190"/>
              <a:gd name="T57" fmla="*/ 287 h 1333"/>
              <a:gd name="T58" fmla="*/ 927 w 1190"/>
              <a:gd name="T59" fmla="*/ 258 h 1333"/>
              <a:gd name="T60" fmla="*/ 913 w 1190"/>
              <a:gd name="T61" fmla="*/ 220 h 1333"/>
              <a:gd name="T62" fmla="*/ 932 w 1190"/>
              <a:gd name="T63" fmla="*/ 220 h 1333"/>
              <a:gd name="T64" fmla="*/ 946 w 1190"/>
              <a:gd name="T65" fmla="*/ 196 h 1333"/>
              <a:gd name="T66" fmla="*/ 956 w 1190"/>
              <a:gd name="T67" fmla="*/ 187 h 1333"/>
              <a:gd name="T68" fmla="*/ 956 w 1190"/>
              <a:gd name="T69" fmla="*/ 163 h 1333"/>
              <a:gd name="T70" fmla="*/ 965 w 1190"/>
              <a:gd name="T71" fmla="*/ 110 h 1333"/>
              <a:gd name="T72" fmla="*/ 989 w 1190"/>
              <a:gd name="T73" fmla="*/ 96 h 1333"/>
              <a:gd name="T74" fmla="*/ 980 w 1190"/>
              <a:gd name="T75" fmla="*/ 71 h 1333"/>
              <a:gd name="T76" fmla="*/ 975 w 1190"/>
              <a:gd name="T77" fmla="*/ 40 h 1333"/>
              <a:gd name="T78" fmla="*/ 943 w 1190"/>
              <a:gd name="T79" fmla="*/ 18 h 1333"/>
              <a:gd name="T80" fmla="*/ 838 w 1190"/>
              <a:gd name="T81" fmla="*/ 6 h 1333"/>
              <a:gd name="T82" fmla="*/ 803 w 1190"/>
              <a:gd name="T83" fmla="*/ 48 h 1333"/>
              <a:gd name="T84" fmla="*/ 807 w 1190"/>
              <a:gd name="T85" fmla="*/ 65 h 1333"/>
              <a:gd name="T86" fmla="*/ 792 w 1190"/>
              <a:gd name="T87" fmla="*/ 81 h 1333"/>
              <a:gd name="T88" fmla="*/ 779 w 1190"/>
              <a:gd name="T89" fmla="*/ 110 h 1333"/>
              <a:gd name="T90" fmla="*/ 786 w 1190"/>
              <a:gd name="T91" fmla="*/ 145 h 1333"/>
              <a:gd name="T92" fmla="*/ 787 w 1190"/>
              <a:gd name="T93" fmla="*/ 163 h 1333"/>
              <a:gd name="T94" fmla="*/ 777 w 1190"/>
              <a:gd name="T95" fmla="*/ 182 h 1333"/>
              <a:gd name="T96" fmla="*/ 719 w 1190"/>
              <a:gd name="T97" fmla="*/ 219 h 1333"/>
              <a:gd name="T98" fmla="*/ 652 w 1190"/>
              <a:gd name="T99" fmla="*/ 256 h 1333"/>
              <a:gd name="T100" fmla="*/ 636 w 1190"/>
              <a:gd name="T101" fmla="*/ 277 h 1333"/>
              <a:gd name="T102" fmla="*/ 597 w 1190"/>
              <a:gd name="T103" fmla="*/ 545 h 1333"/>
              <a:gd name="T104" fmla="*/ 606 w 1190"/>
              <a:gd name="T105" fmla="*/ 625 h 1333"/>
              <a:gd name="T106" fmla="*/ 851 w 1190"/>
              <a:gd name="T107" fmla="*/ 516 h 1333"/>
              <a:gd name="T108" fmla="*/ 846 w 1190"/>
              <a:gd name="T109" fmla="*/ 626 h 1333"/>
              <a:gd name="T110" fmla="*/ 846 w 1190"/>
              <a:gd name="T111" fmla="*/ 583 h 13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190" h="1333">
                <a:moveTo>
                  <a:pt x="602" y="636"/>
                </a:moveTo>
                <a:lnTo>
                  <a:pt x="602" y="636"/>
                </a:lnTo>
                <a:lnTo>
                  <a:pt x="345" y="576"/>
                </a:lnTo>
                <a:lnTo>
                  <a:pt x="96" y="516"/>
                </a:lnTo>
                <a:lnTo>
                  <a:pt x="0" y="885"/>
                </a:lnTo>
                <a:lnTo>
                  <a:pt x="9" y="899"/>
                </a:lnTo>
                <a:lnTo>
                  <a:pt x="9" y="899"/>
                </a:lnTo>
                <a:lnTo>
                  <a:pt x="289" y="965"/>
                </a:lnTo>
                <a:lnTo>
                  <a:pt x="480" y="1009"/>
                </a:lnTo>
                <a:lnTo>
                  <a:pt x="545" y="1023"/>
                </a:lnTo>
                <a:lnTo>
                  <a:pt x="569" y="1028"/>
                </a:lnTo>
                <a:lnTo>
                  <a:pt x="569" y="1028"/>
                </a:lnTo>
                <a:lnTo>
                  <a:pt x="468" y="1243"/>
                </a:lnTo>
                <a:lnTo>
                  <a:pt x="483" y="1248"/>
                </a:lnTo>
                <a:lnTo>
                  <a:pt x="483" y="1248"/>
                </a:lnTo>
                <a:lnTo>
                  <a:pt x="479" y="1254"/>
                </a:lnTo>
                <a:lnTo>
                  <a:pt x="472" y="1268"/>
                </a:lnTo>
                <a:lnTo>
                  <a:pt x="468" y="1278"/>
                </a:lnTo>
                <a:lnTo>
                  <a:pt x="467" y="1286"/>
                </a:lnTo>
                <a:lnTo>
                  <a:pt x="466" y="1295"/>
                </a:lnTo>
                <a:lnTo>
                  <a:pt x="467" y="1298"/>
                </a:lnTo>
                <a:lnTo>
                  <a:pt x="468" y="1301"/>
                </a:lnTo>
                <a:lnTo>
                  <a:pt x="468" y="1301"/>
                </a:lnTo>
                <a:lnTo>
                  <a:pt x="473" y="1305"/>
                </a:lnTo>
                <a:lnTo>
                  <a:pt x="479" y="1310"/>
                </a:lnTo>
                <a:lnTo>
                  <a:pt x="486" y="1314"/>
                </a:lnTo>
                <a:lnTo>
                  <a:pt x="495" y="1316"/>
                </a:lnTo>
                <a:lnTo>
                  <a:pt x="508" y="1320"/>
                </a:lnTo>
                <a:lnTo>
                  <a:pt x="516" y="1320"/>
                </a:lnTo>
                <a:lnTo>
                  <a:pt x="516" y="1320"/>
                </a:lnTo>
                <a:lnTo>
                  <a:pt x="522" y="1319"/>
                </a:lnTo>
                <a:lnTo>
                  <a:pt x="533" y="1317"/>
                </a:lnTo>
                <a:lnTo>
                  <a:pt x="551" y="1319"/>
                </a:lnTo>
                <a:lnTo>
                  <a:pt x="563" y="1321"/>
                </a:lnTo>
                <a:lnTo>
                  <a:pt x="578" y="1325"/>
                </a:lnTo>
                <a:lnTo>
                  <a:pt x="578" y="1325"/>
                </a:lnTo>
                <a:lnTo>
                  <a:pt x="596" y="1328"/>
                </a:lnTo>
                <a:lnTo>
                  <a:pt x="614" y="1331"/>
                </a:lnTo>
                <a:lnTo>
                  <a:pt x="633" y="1333"/>
                </a:lnTo>
                <a:lnTo>
                  <a:pt x="651" y="1333"/>
                </a:lnTo>
                <a:lnTo>
                  <a:pt x="666" y="1333"/>
                </a:lnTo>
                <a:lnTo>
                  <a:pt x="676" y="1332"/>
                </a:lnTo>
                <a:lnTo>
                  <a:pt x="681" y="1331"/>
                </a:lnTo>
                <a:lnTo>
                  <a:pt x="683" y="1328"/>
                </a:lnTo>
                <a:lnTo>
                  <a:pt x="685" y="1327"/>
                </a:lnTo>
                <a:lnTo>
                  <a:pt x="683" y="1325"/>
                </a:lnTo>
                <a:lnTo>
                  <a:pt x="683" y="1325"/>
                </a:lnTo>
                <a:lnTo>
                  <a:pt x="677" y="1315"/>
                </a:lnTo>
                <a:lnTo>
                  <a:pt x="672" y="1308"/>
                </a:lnTo>
                <a:lnTo>
                  <a:pt x="668" y="1304"/>
                </a:lnTo>
                <a:lnTo>
                  <a:pt x="663" y="1301"/>
                </a:lnTo>
                <a:lnTo>
                  <a:pt x="657" y="1298"/>
                </a:lnTo>
                <a:lnTo>
                  <a:pt x="650" y="1296"/>
                </a:lnTo>
                <a:lnTo>
                  <a:pt x="650" y="1296"/>
                </a:lnTo>
                <a:lnTo>
                  <a:pt x="633" y="1290"/>
                </a:lnTo>
                <a:lnTo>
                  <a:pt x="619" y="1284"/>
                </a:lnTo>
                <a:lnTo>
                  <a:pt x="602" y="1277"/>
                </a:lnTo>
                <a:lnTo>
                  <a:pt x="602" y="1277"/>
                </a:lnTo>
                <a:lnTo>
                  <a:pt x="603" y="1274"/>
                </a:lnTo>
                <a:lnTo>
                  <a:pt x="607" y="1262"/>
                </a:lnTo>
                <a:lnTo>
                  <a:pt x="607" y="1262"/>
                </a:lnTo>
                <a:lnTo>
                  <a:pt x="612" y="1249"/>
                </a:lnTo>
                <a:lnTo>
                  <a:pt x="624" y="1223"/>
                </a:lnTo>
                <a:lnTo>
                  <a:pt x="656" y="1150"/>
                </a:lnTo>
                <a:lnTo>
                  <a:pt x="703" y="1047"/>
                </a:lnTo>
                <a:lnTo>
                  <a:pt x="703" y="1047"/>
                </a:lnTo>
                <a:lnTo>
                  <a:pt x="748" y="1145"/>
                </a:lnTo>
                <a:lnTo>
                  <a:pt x="779" y="1215"/>
                </a:lnTo>
                <a:lnTo>
                  <a:pt x="793" y="1248"/>
                </a:lnTo>
                <a:lnTo>
                  <a:pt x="793" y="1248"/>
                </a:lnTo>
                <a:lnTo>
                  <a:pt x="793" y="1249"/>
                </a:lnTo>
                <a:lnTo>
                  <a:pt x="795" y="1250"/>
                </a:lnTo>
                <a:lnTo>
                  <a:pt x="797" y="1252"/>
                </a:lnTo>
                <a:lnTo>
                  <a:pt x="801" y="1253"/>
                </a:lnTo>
                <a:lnTo>
                  <a:pt x="803" y="1258"/>
                </a:lnTo>
                <a:lnTo>
                  <a:pt x="803" y="1258"/>
                </a:lnTo>
                <a:lnTo>
                  <a:pt x="807" y="1267"/>
                </a:lnTo>
                <a:lnTo>
                  <a:pt x="814" y="1280"/>
                </a:lnTo>
                <a:lnTo>
                  <a:pt x="817" y="1287"/>
                </a:lnTo>
                <a:lnTo>
                  <a:pt x="822" y="1293"/>
                </a:lnTo>
                <a:lnTo>
                  <a:pt x="827" y="1298"/>
                </a:lnTo>
                <a:lnTo>
                  <a:pt x="832" y="1301"/>
                </a:lnTo>
                <a:lnTo>
                  <a:pt x="832" y="1301"/>
                </a:lnTo>
                <a:lnTo>
                  <a:pt x="836" y="1302"/>
                </a:lnTo>
                <a:lnTo>
                  <a:pt x="841" y="1302"/>
                </a:lnTo>
                <a:lnTo>
                  <a:pt x="850" y="1301"/>
                </a:lnTo>
                <a:lnTo>
                  <a:pt x="856" y="1298"/>
                </a:lnTo>
                <a:lnTo>
                  <a:pt x="860" y="1296"/>
                </a:lnTo>
                <a:lnTo>
                  <a:pt x="860" y="1296"/>
                </a:lnTo>
                <a:lnTo>
                  <a:pt x="862" y="1293"/>
                </a:lnTo>
                <a:lnTo>
                  <a:pt x="863" y="1290"/>
                </a:lnTo>
                <a:lnTo>
                  <a:pt x="867" y="1278"/>
                </a:lnTo>
                <a:lnTo>
                  <a:pt x="870" y="1271"/>
                </a:lnTo>
                <a:lnTo>
                  <a:pt x="875" y="1264"/>
                </a:lnTo>
                <a:lnTo>
                  <a:pt x="881" y="1258"/>
                </a:lnTo>
                <a:lnTo>
                  <a:pt x="889" y="1253"/>
                </a:lnTo>
                <a:lnTo>
                  <a:pt x="889" y="1253"/>
                </a:lnTo>
                <a:lnTo>
                  <a:pt x="909" y="1244"/>
                </a:lnTo>
                <a:lnTo>
                  <a:pt x="927" y="1237"/>
                </a:lnTo>
                <a:lnTo>
                  <a:pt x="936" y="1232"/>
                </a:lnTo>
                <a:lnTo>
                  <a:pt x="942" y="1229"/>
                </a:lnTo>
                <a:lnTo>
                  <a:pt x="945" y="1224"/>
                </a:lnTo>
                <a:lnTo>
                  <a:pt x="946" y="1222"/>
                </a:lnTo>
                <a:lnTo>
                  <a:pt x="946" y="1219"/>
                </a:lnTo>
                <a:lnTo>
                  <a:pt x="946" y="1219"/>
                </a:lnTo>
                <a:lnTo>
                  <a:pt x="946" y="1210"/>
                </a:lnTo>
                <a:lnTo>
                  <a:pt x="948" y="1199"/>
                </a:lnTo>
                <a:lnTo>
                  <a:pt x="946" y="1195"/>
                </a:lnTo>
                <a:lnTo>
                  <a:pt x="944" y="1193"/>
                </a:lnTo>
                <a:lnTo>
                  <a:pt x="939" y="1191"/>
                </a:lnTo>
                <a:lnTo>
                  <a:pt x="932" y="1191"/>
                </a:lnTo>
                <a:lnTo>
                  <a:pt x="932" y="1191"/>
                </a:lnTo>
                <a:lnTo>
                  <a:pt x="914" y="1193"/>
                </a:lnTo>
                <a:lnTo>
                  <a:pt x="895" y="1195"/>
                </a:lnTo>
                <a:lnTo>
                  <a:pt x="875" y="1200"/>
                </a:lnTo>
                <a:lnTo>
                  <a:pt x="860" y="1186"/>
                </a:lnTo>
                <a:lnTo>
                  <a:pt x="817" y="1081"/>
                </a:lnTo>
                <a:lnTo>
                  <a:pt x="1133" y="1143"/>
                </a:lnTo>
                <a:lnTo>
                  <a:pt x="1190" y="779"/>
                </a:lnTo>
                <a:lnTo>
                  <a:pt x="927" y="717"/>
                </a:lnTo>
                <a:lnTo>
                  <a:pt x="927" y="717"/>
                </a:lnTo>
                <a:lnTo>
                  <a:pt x="928" y="672"/>
                </a:lnTo>
                <a:lnTo>
                  <a:pt x="930" y="632"/>
                </a:lnTo>
                <a:lnTo>
                  <a:pt x="932" y="598"/>
                </a:lnTo>
                <a:lnTo>
                  <a:pt x="932" y="598"/>
                </a:lnTo>
                <a:lnTo>
                  <a:pt x="934" y="570"/>
                </a:lnTo>
                <a:lnTo>
                  <a:pt x="936" y="546"/>
                </a:lnTo>
                <a:lnTo>
                  <a:pt x="936" y="530"/>
                </a:lnTo>
                <a:lnTo>
                  <a:pt x="937" y="521"/>
                </a:lnTo>
                <a:lnTo>
                  <a:pt x="937" y="521"/>
                </a:lnTo>
                <a:lnTo>
                  <a:pt x="948" y="508"/>
                </a:lnTo>
                <a:lnTo>
                  <a:pt x="954" y="500"/>
                </a:lnTo>
                <a:lnTo>
                  <a:pt x="956" y="495"/>
                </a:lnTo>
                <a:lnTo>
                  <a:pt x="956" y="493"/>
                </a:lnTo>
                <a:lnTo>
                  <a:pt x="956" y="493"/>
                </a:lnTo>
                <a:lnTo>
                  <a:pt x="954" y="477"/>
                </a:lnTo>
                <a:lnTo>
                  <a:pt x="952" y="446"/>
                </a:lnTo>
                <a:lnTo>
                  <a:pt x="950" y="404"/>
                </a:lnTo>
                <a:lnTo>
                  <a:pt x="950" y="381"/>
                </a:lnTo>
                <a:lnTo>
                  <a:pt x="951" y="359"/>
                </a:lnTo>
                <a:lnTo>
                  <a:pt x="951" y="359"/>
                </a:lnTo>
                <a:lnTo>
                  <a:pt x="951" y="337"/>
                </a:lnTo>
                <a:lnTo>
                  <a:pt x="950" y="318"/>
                </a:lnTo>
                <a:lnTo>
                  <a:pt x="948" y="301"/>
                </a:lnTo>
                <a:lnTo>
                  <a:pt x="944" y="287"/>
                </a:lnTo>
                <a:lnTo>
                  <a:pt x="939" y="275"/>
                </a:lnTo>
                <a:lnTo>
                  <a:pt x="934" y="267"/>
                </a:lnTo>
                <a:lnTo>
                  <a:pt x="931" y="261"/>
                </a:lnTo>
                <a:lnTo>
                  <a:pt x="927" y="258"/>
                </a:lnTo>
                <a:lnTo>
                  <a:pt x="927" y="258"/>
                </a:lnTo>
                <a:lnTo>
                  <a:pt x="921" y="253"/>
                </a:lnTo>
                <a:lnTo>
                  <a:pt x="914" y="248"/>
                </a:lnTo>
                <a:lnTo>
                  <a:pt x="908" y="239"/>
                </a:lnTo>
                <a:lnTo>
                  <a:pt x="913" y="220"/>
                </a:lnTo>
                <a:lnTo>
                  <a:pt x="913" y="220"/>
                </a:lnTo>
                <a:lnTo>
                  <a:pt x="914" y="221"/>
                </a:lnTo>
                <a:lnTo>
                  <a:pt x="919" y="222"/>
                </a:lnTo>
                <a:lnTo>
                  <a:pt x="925" y="222"/>
                </a:lnTo>
                <a:lnTo>
                  <a:pt x="928" y="222"/>
                </a:lnTo>
                <a:lnTo>
                  <a:pt x="932" y="220"/>
                </a:lnTo>
                <a:lnTo>
                  <a:pt x="932" y="220"/>
                </a:lnTo>
                <a:lnTo>
                  <a:pt x="938" y="214"/>
                </a:lnTo>
                <a:lnTo>
                  <a:pt x="943" y="208"/>
                </a:lnTo>
                <a:lnTo>
                  <a:pt x="945" y="201"/>
                </a:lnTo>
                <a:lnTo>
                  <a:pt x="946" y="196"/>
                </a:lnTo>
                <a:lnTo>
                  <a:pt x="946" y="196"/>
                </a:lnTo>
                <a:lnTo>
                  <a:pt x="948" y="194"/>
                </a:lnTo>
                <a:lnTo>
                  <a:pt x="950" y="191"/>
                </a:lnTo>
                <a:lnTo>
                  <a:pt x="954" y="189"/>
                </a:lnTo>
                <a:lnTo>
                  <a:pt x="956" y="187"/>
                </a:lnTo>
                <a:lnTo>
                  <a:pt x="956" y="187"/>
                </a:lnTo>
                <a:lnTo>
                  <a:pt x="957" y="183"/>
                </a:lnTo>
                <a:lnTo>
                  <a:pt x="957" y="179"/>
                </a:lnTo>
                <a:lnTo>
                  <a:pt x="956" y="173"/>
                </a:lnTo>
                <a:lnTo>
                  <a:pt x="956" y="163"/>
                </a:lnTo>
                <a:lnTo>
                  <a:pt x="956" y="163"/>
                </a:lnTo>
                <a:lnTo>
                  <a:pt x="957" y="147"/>
                </a:lnTo>
                <a:lnTo>
                  <a:pt x="961" y="129"/>
                </a:lnTo>
                <a:lnTo>
                  <a:pt x="965" y="110"/>
                </a:lnTo>
                <a:lnTo>
                  <a:pt x="965" y="110"/>
                </a:lnTo>
                <a:lnTo>
                  <a:pt x="976" y="105"/>
                </a:lnTo>
                <a:lnTo>
                  <a:pt x="985" y="100"/>
                </a:lnTo>
                <a:lnTo>
                  <a:pt x="987" y="98"/>
                </a:lnTo>
                <a:lnTo>
                  <a:pt x="989" y="96"/>
                </a:lnTo>
                <a:lnTo>
                  <a:pt x="989" y="96"/>
                </a:lnTo>
                <a:lnTo>
                  <a:pt x="989" y="93"/>
                </a:lnTo>
                <a:lnTo>
                  <a:pt x="989" y="90"/>
                </a:lnTo>
                <a:lnTo>
                  <a:pt x="986" y="83"/>
                </a:lnTo>
                <a:lnTo>
                  <a:pt x="982" y="74"/>
                </a:lnTo>
                <a:lnTo>
                  <a:pt x="980" y="71"/>
                </a:lnTo>
                <a:lnTo>
                  <a:pt x="980" y="67"/>
                </a:lnTo>
                <a:lnTo>
                  <a:pt x="980" y="67"/>
                </a:lnTo>
                <a:lnTo>
                  <a:pt x="980" y="59"/>
                </a:lnTo>
                <a:lnTo>
                  <a:pt x="979" y="48"/>
                </a:lnTo>
                <a:lnTo>
                  <a:pt x="975" y="40"/>
                </a:lnTo>
                <a:lnTo>
                  <a:pt x="973" y="36"/>
                </a:lnTo>
                <a:lnTo>
                  <a:pt x="970" y="34"/>
                </a:lnTo>
                <a:lnTo>
                  <a:pt x="970" y="34"/>
                </a:lnTo>
                <a:lnTo>
                  <a:pt x="960" y="28"/>
                </a:lnTo>
                <a:lnTo>
                  <a:pt x="943" y="18"/>
                </a:lnTo>
                <a:lnTo>
                  <a:pt x="922" y="5"/>
                </a:lnTo>
                <a:lnTo>
                  <a:pt x="884" y="0"/>
                </a:lnTo>
                <a:lnTo>
                  <a:pt x="884" y="0"/>
                </a:lnTo>
                <a:lnTo>
                  <a:pt x="858" y="2"/>
                </a:lnTo>
                <a:lnTo>
                  <a:pt x="838" y="6"/>
                </a:lnTo>
                <a:lnTo>
                  <a:pt x="830" y="7"/>
                </a:lnTo>
                <a:lnTo>
                  <a:pt x="827" y="10"/>
                </a:lnTo>
                <a:lnTo>
                  <a:pt x="827" y="10"/>
                </a:lnTo>
                <a:lnTo>
                  <a:pt x="814" y="31"/>
                </a:lnTo>
                <a:lnTo>
                  <a:pt x="803" y="48"/>
                </a:lnTo>
                <a:lnTo>
                  <a:pt x="803" y="48"/>
                </a:lnTo>
                <a:lnTo>
                  <a:pt x="804" y="50"/>
                </a:lnTo>
                <a:lnTo>
                  <a:pt x="807" y="56"/>
                </a:lnTo>
                <a:lnTo>
                  <a:pt x="807" y="61"/>
                </a:lnTo>
                <a:lnTo>
                  <a:pt x="807" y="65"/>
                </a:lnTo>
                <a:lnTo>
                  <a:pt x="805" y="68"/>
                </a:lnTo>
                <a:lnTo>
                  <a:pt x="803" y="72"/>
                </a:lnTo>
                <a:lnTo>
                  <a:pt x="803" y="72"/>
                </a:lnTo>
                <a:lnTo>
                  <a:pt x="797" y="77"/>
                </a:lnTo>
                <a:lnTo>
                  <a:pt x="792" y="81"/>
                </a:lnTo>
                <a:lnTo>
                  <a:pt x="787" y="85"/>
                </a:lnTo>
                <a:lnTo>
                  <a:pt x="784" y="91"/>
                </a:lnTo>
                <a:lnTo>
                  <a:pt x="784" y="91"/>
                </a:lnTo>
                <a:lnTo>
                  <a:pt x="781" y="99"/>
                </a:lnTo>
                <a:lnTo>
                  <a:pt x="779" y="110"/>
                </a:lnTo>
                <a:lnTo>
                  <a:pt x="779" y="121"/>
                </a:lnTo>
                <a:lnTo>
                  <a:pt x="779" y="129"/>
                </a:lnTo>
                <a:lnTo>
                  <a:pt x="779" y="129"/>
                </a:lnTo>
                <a:lnTo>
                  <a:pt x="781" y="136"/>
                </a:lnTo>
                <a:lnTo>
                  <a:pt x="786" y="145"/>
                </a:lnTo>
                <a:lnTo>
                  <a:pt x="789" y="152"/>
                </a:lnTo>
                <a:lnTo>
                  <a:pt x="789" y="155"/>
                </a:lnTo>
                <a:lnTo>
                  <a:pt x="789" y="158"/>
                </a:lnTo>
                <a:lnTo>
                  <a:pt x="789" y="158"/>
                </a:lnTo>
                <a:lnTo>
                  <a:pt x="787" y="163"/>
                </a:lnTo>
                <a:lnTo>
                  <a:pt x="786" y="166"/>
                </a:lnTo>
                <a:lnTo>
                  <a:pt x="785" y="170"/>
                </a:lnTo>
                <a:lnTo>
                  <a:pt x="784" y="172"/>
                </a:lnTo>
                <a:lnTo>
                  <a:pt x="784" y="172"/>
                </a:lnTo>
                <a:lnTo>
                  <a:pt x="777" y="182"/>
                </a:lnTo>
                <a:lnTo>
                  <a:pt x="770" y="191"/>
                </a:lnTo>
                <a:lnTo>
                  <a:pt x="770" y="191"/>
                </a:lnTo>
                <a:lnTo>
                  <a:pt x="760" y="197"/>
                </a:lnTo>
                <a:lnTo>
                  <a:pt x="742" y="206"/>
                </a:lnTo>
                <a:lnTo>
                  <a:pt x="719" y="219"/>
                </a:lnTo>
                <a:lnTo>
                  <a:pt x="693" y="234"/>
                </a:lnTo>
                <a:lnTo>
                  <a:pt x="693" y="234"/>
                </a:lnTo>
                <a:lnTo>
                  <a:pt x="681" y="242"/>
                </a:lnTo>
                <a:lnTo>
                  <a:pt x="670" y="248"/>
                </a:lnTo>
                <a:lnTo>
                  <a:pt x="652" y="256"/>
                </a:lnTo>
                <a:lnTo>
                  <a:pt x="646" y="259"/>
                </a:lnTo>
                <a:lnTo>
                  <a:pt x="642" y="264"/>
                </a:lnTo>
                <a:lnTo>
                  <a:pt x="638" y="269"/>
                </a:lnTo>
                <a:lnTo>
                  <a:pt x="636" y="277"/>
                </a:lnTo>
                <a:lnTo>
                  <a:pt x="636" y="277"/>
                </a:lnTo>
                <a:lnTo>
                  <a:pt x="612" y="440"/>
                </a:lnTo>
                <a:lnTo>
                  <a:pt x="612" y="440"/>
                </a:lnTo>
                <a:lnTo>
                  <a:pt x="605" y="490"/>
                </a:lnTo>
                <a:lnTo>
                  <a:pt x="597" y="545"/>
                </a:lnTo>
                <a:lnTo>
                  <a:pt x="597" y="545"/>
                </a:lnTo>
                <a:lnTo>
                  <a:pt x="597" y="555"/>
                </a:lnTo>
                <a:lnTo>
                  <a:pt x="599" y="567"/>
                </a:lnTo>
                <a:lnTo>
                  <a:pt x="603" y="598"/>
                </a:lnTo>
                <a:lnTo>
                  <a:pt x="605" y="612"/>
                </a:lnTo>
                <a:lnTo>
                  <a:pt x="606" y="625"/>
                </a:lnTo>
                <a:lnTo>
                  <a:pt x="605" y="634"/>
                </a:lnTo>
                <a:lnTo>
                  <a:pt x="603" y="636"/>
                </a:lnTo>
                <a:lnTo>
                  <a:pt x="602" y="636"/>
                </a:lnTo>
                <a:lnTo>
                  <a:pt x="602" y="636"/>
                </a:lnTo>
                <a:close/>
                <a:moveTo>
                  <a:pt x="851" y="516"/>
                </a:moveTo>
                <a:lnTo>
                  <a:pt x="875" y="550"/>
                </a:lnTo>
                <a:lnTo>
                  <a:pt x="875" y="550"/>
                </a:lnTo>
                <a:lnTo>
                  <a:pt x="879" y="708"/>
                </a:lnTo>
                <a:lnTo>
                  <a:pt x="836" y="698"/>
                </a:lnTo>
                <a:lnTo>
                  <a:pt x="846" y="626"/>
                </a:lnTo>
                <a:lnTo>
                  <a:pt x="846" y="626"/>
                </a:lnTo>
                <a:lnTo>
                  <a:pt x="846" y="620"/>
                </a:lnTo>
                <a:lnTo>
                  <a:pt x="846" y="607"/>
                </a:lnTo>
                <a:lnTo>
                  <a:pt x="846" y="594"/>
                </a:lnTo>
                <a:lnTo>
                  <a:pt x="846" y="583"/>
                </a:lnTo>
                <a:lnTo>
                  <a:pt x="846" y="583"/>
                </a:lnTo>
                <a:lnTo>
                  <a:pt x="848" y="546"/>
                </a:lnTo>
                <a:lnTo>
                  <a:pt x="851" y="516"/>
                </a:lnTo>
                <a:lnTo>
                  <a:pt x="851" y="516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14">
            <a:extLst>
              <a:ext uri="{FF2B5EF4-FFF2-40B4-BE49-F238E27FC236}">
                <a16:creationId xmlns:a16="http://schemas.microsoft.com/office/drawing/2014/main" id="{B37E72D1-0D4C-4E2A-8703-2184EA2C13DD}"/>
              </a:ext>
            </a:extLst>
          </p:cNvPr>
          <p:cNvSpPr>
            <a:spLocks noEditPoints="1"/>
          </p:cNvSpPr>
          <p:nvPr/>
        </p:nvSpPr>
        <p:spPr bwMode="auto">
          <a:xfrm>
            <a:off x="8208912" y="2708920"/>
            <a:ext cx="809948" cy="1712529"/>
          </a:xfrm>
          <a:custGeom>
            <a:avLst/>
            <a:gdLst>
              <a:gd name="T0" fmla="*/ 316 w 682"/>
              <a:gd name="T1" fmla="*/ 209 h 1442"/>
              <a:gd name="T2" fmla="*/ 293 w 682"/>
              <a:gd name="T3" fmla="*/ 257 h 1442"/>
              <a:gd name="T4" fmla="*/ 257 w 682"/>
              <a:gd name="T5" fmla="*/ 374 h 1442"/>
              <a:gd name="T6" fmla="*/ 251 w 682"/>
              <a:gd name="T7" fmla="*/ 514 h 1442"/>
              <a:gd name="T8" fmla="*/ 281 w 682"/>
              <a:gd name="T9" fmla="*/ 649 h 1442"/>
              <a:gd name="T10" fmla="*/ 264 w 682"/>
              <a:gd name="T11" fmla="*/ 751 h 1442"/>
              <a:gd name="T12" fmla="*/ 242 w 682"/>
              <a:gd name="T13" fmla="*/ 1201 h 1442"/>
              <a:gd name="T14" fmla="*/ 11 w 682"/>
              <a:gd name="T15" fmla="*/ 1312 h 1442"/>
              <a:gd name="T16" fmla="*/ 10 w 682"/>
              <a:gd name="T17" fmla="*/ 1338 h 1442"/>
              <a:gd name="T18" fmla="*/ 74 w 682"/>
              <a:gd name="T19" fmla="*/ 1345 h 1442"/>
              <a:gd name="T20" fmla="*/ 89 w 682"/>
              <a:gd name="T21" fmla="*/ 1374 h 1442"/>
              <a:gd name="T22" fmla="*/ 108 w 682"/>
              <a:gd name="T23" fmla="*/ 1429 h 1442"/>
              <a:gd name="T24" fmla="*/ 140 w 682"/>
              <a:gd name="T25" fmla="*/ 1414 h 1442"/>
              <a:gd name="T26" fmla="*/ 349 w 682"/>
              <a:gd name="T27" fmla="*/ 1359 h 1442"/>
              <a:gd name="T28" fmla="*/ 348 w 682"/>
              <a:gd name="T29" fmla="*/ 1422 h 1442"/>
              <a:gd name="T30" fmla="*/ 386 w 682"/>
              <a:gd name="T31" fmla="*/ 1442 h 1442"/>
              <a:gd name="T32" fmla="*/ 404 w 682"/>
              <a:gd name="T33" fmla="*/ 1389 h 1442"/>
              <a:gd name="T34" fmla="*/ 422 w 682"/>
              <a:gd name="T35" fmla="*/ 1354 h 1442"/>
              <a:gd name="T36" fmla="*/ 529 w 682"/>
              <a:gd name="T37" fmla="*/ 1361 h 1442"/>
              <a:gd name="T38" fmla="*/ 560 w 682"/>
              <a:gd name="T39" fmla="*/ 1359 h 1442"/>
              <a:gd name="T40" fmla="*/ 628 w 682"/>
              <a:gd name="T41" fmla="*/ 1270 h 1442"/>
              <a:gd name="T42" fmla="*/ 673 w 682"/>
              <a:gd name="T43" fmla="*/ 1246 h 1442"/>
              <a:gd name="T44" fmla="*/ 676 w 682"/>
              <a:gd name="T45" fmla="*/ 1208 h 1442"/>
              <a:gd name="T46" fmla="*/ 667 w 682"/>
              <a:gd name="T47" fmla="*/ 1139 h 1442"/>
              <a:gd name="T48" fmla="*/ 679 w 682"/>
              <a:gd name="T49" fmla="*/ 1012 h 1442"/>
              <a:gd name="T50" fmla="*/ 666 w 682"/>
              <a:gd name="T51" fmla="*/ 793 h 1442"/>
              <a:gd name="T52" fmla="*/ 655 w 682"/>
              <a:gd name="T53" fmla="*/ 638 h 1442"/>
              <a:gd name="T54" fmla="*/ 647 w 682"/>
              <a:gd name="T55" fmla="*/ 536 h 1442"/>
              <a:gd name="T56" fmla="*/ 678 w 682"/>
              <a:gd name="T57" fmla="*/ 470 h 1442"/>
              <a:gd name="T58" fmla="*/ 658 w 682"/>
              <a:gd name="T59" fmla="*/ 370 h 1442"/>
              <a:gd name="T60" fmla="*/ 643 w 682"/>
              <a:gd name="T61" fmla="*/ 273 h 1442"/>
              <a:gd name="T62" fmla="*/ 592 w 682"/>
              <a:gd name="T63" fmla="*/ 197 h 1442"/>
              <a:gd name="T64" fmla="*/ 544 w 682"/>
              <a:gd name="T65" fmla="*/ 136 h 1442"/>
              <a:gd name="T66" fmla="*/ 536 w 682"/>
              <a:gd name="T67" fmla="*/ 34 h 1442"/>
              <a:gd name="T68" fmla="*/ 483 w 682"/>
              <a:gd name="T69" fmla="*/ 13 h 1442"/>
              <a:gd name="T70" fmla="*/ 446 w 682"/>
              <a:gd name="T71" fmla="*/ 1 h 1442"/>
              <a:gd name="T72" fmla="*/ 392 w 682"/>
              <a:gd name="T73" fmla="*/ 32 h 1442"/>
              <a:gd name="T74" fmla="*/ 382 w 682"/>
              <a:gd name="T75" fmla="*/ 65 h 1442"/>
              <a:gd name="T76" fmla="*/ 373 w 682"/>
              <a:gd name="T77" fmla="*/ 127 h 1442"/>
              <a:gd name="T78" fmla="*/ 336 w 682"/>
              <a:gd name="T79" fmla="*/ 450 h 1442"/>
              <a:gd name="T80" fmla="*/ 350 w 682"/>
              <a:gd name="T81" fmla="*/ 527 h 1442"/>
              <a:gd name="T82" fmla="*/ 349 w 682"/>
              <a:gd name="T83" fmla="*/ 596 h 1442"/>
              <a:gd name="T84" fmla="*/ 336 w 682"/>
              <a:gd name="T85" fmla="*/ 563 h 1442"/>
              <a:gd name="T86" fmla="*/ 330 w 682"/>
              <a:gd name="T87" fmla="*/ 514 h 1442"/>
              <a:gd name="T88" fmla="*/ 331 w 682"/>
              <a:gd name="T89" fmla="*/ 460 h 1442"/>
              <a:gd name="T90" fmla="*/ 349 w 682"/>
              <a:gd name="T91" fmla="*/ 677 h 1442"/>
              <a:gd name="T92" fmla="*/ 341 w 682"/>
              <a:gd name="T93" fmla="*/ 826 h 1442"/>
              <a:gd name="T94" fmla="*/ 290 w 682"/>
              <a:gd name="T95" fmla="*/ 713 h 1442"/>
              <a:gd name="T96" fmla="*/ 331 w 682"/>
              <a:gd name="T97" fmla="*/ 670 h 1442"/>
              <a:gd name="T98" fmla="*/ 459 w 682"/>
              <a:gd name="T99" fmla="*/ 955 h 1442"/>
              <a:gd name="T100" fmla="*/ 574 w 682"/>
              <a:gd name="T101" fmla="*/ 1001 h 1442"/>
              <a:gd name="T102" fmla="*/ 588 w 682"/>
              <a:gd name="T103" fmla="*/ 1090 h 1442"/>
              <a:gd name="T104" fmla="*/ 582 w 682"/>
              <a:gd name="T105" fmla="*/ 1142 h 1442"/>
              <a:gd name="T106" fmla="*/ 431 w 682"/>
              <a:gd name="T107" fmla="*/ 1206 h 1442"/>
              <a:gd name="T108" fmla="*/ 425 w 682"/>
              <a:gd name="T109" fmla="*/ 1145 h 1442"/>
              <a:gd name="T110" fmla="*/ 438 w 682"/>
              <a:gd name="T111" fmla="*/ 1014 h 1442"/>
              <a:gd name="T112" fmla="*/ 337 w 682"/>
              <a:gd name="T113" fmla="*/ 990 h 1442"/>
              <a:gd name="T114" fmla="*/ 341 w 682"/>
              <a:gd name="T115" fmla="*/ 1100 h 1442"/>
              <a:gd name="T116" fmla="*/ 293 w 682"/>
              <a:gd name="T117" fmla="*/ 1177 h 1442"/>
              <a:gd name="T118" fmla="*/ 340 w 682"/>
              <a:gd name="T119" fmla="*/ 957 h 1442"/>
              <a:gd name="T120" fmla="*/ 297 w 682"/>
              <a:gd name="T121" fmla="*/ 1224 h 1442"/>
              <a:gd name="T122" fmla="*/ 501 w 682"/>
              <a:gd name="T123" fmla="*/ 1220 h 1442"/>
              <a:gd name="T124" fmla="*/ 429 w 682"/>
              <a:gd name="T125" fmla="*/ 1218 h 1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82" h="1442">
                <a:moveTo>
                  <a:pt x="379" y="184"/>
                </a:moveTo>
                <a:lnTo>
                  <a:pt x="379" y="184"/>
                </a:lnTo>
                <a:lnTo>
                  <a:pt x="372" y="185"/>
                </a:lnTo>
                <a:lnTo>
                  <a:pt x="354" y="190"/>
                </a:lnTo>
                <a:lnTo>
                  <a:pt x="343" y="192"/>
                </a:lnTo>
                <a:lnTo>
                  <a:pt x="334" y="197"/>
                </a:lnTo>
                <a:lnTo>
                  <a:pt x="324" y="202"/>
                </a:lnTo>
                <a:lnTo>
                  <a:pt x="316" y="209"/>
                </a:lnTo>
                <a:lnTo>
                  <a:pt x="316" y="209"/>
                </a:lnTo>
                <a:lnTo>
                  <a:pt x="310" y="216"/>
                </a:lnTo>
                <a:lnTo>
                  <a:pt x="305" y="222"/>
                </a:lnTo>
                <a:lnTo>
                  <a:pt x="299" y="234"/>
                </a:lnTo>
                <a:lnTo>
                  <a:pt x="297" y="245"/>
                </a:lnTo>
                <a:lnTo>
                  <a:pt x="294" y="252"/>
                </a:lnTo>
                <a:lnTo>
                  <a:pt x="294" y="252"/>
                </a:lnTo>
                <a:lnTo>
                  <a:pt x="293" y="257"/>
                </a:lnTo>
                <a:lnTo>
                  <a:pt x="292" y="262"/>
                </a:lnTo>
                <a:lnTo>
                  <a:pt x="292" y="279"/>
                </a:lnTo>
                <a:lnTo>
                  <a:pt x="290" y="296"/>
                </a:lnTo>
                <a:lnTo>
                  <a:pt x="288" y="306"/>
                </a:lnTo>
                <a:lnTo>
                  <a:pt x="285" y="313"/>
                </a:lnTo>
                <a:lnTo>
                  <a:pt x="285" y="313"/>
                </a:lnTo>
                <a:lnTo>
                  <a:pt x="266" y="353"/>
                </a:lnTo>
                <a:lnTo>
                  <a:pt x="257" y="374"/>
                </a:lnTo>
                <a:lnTo>
                  <a:pt x="254" y="383"/>
                </a:lnTo>
                <a:lnTo>
                  <a:pt x="253" y="390"/>
                </a:lnTo>
                <a:lnTo>
                  <a:pt x="253" y="390"/>
                </a:lnTo>
                <a:lnTo>
                  <a:pt x="249" y="445"/>
                </a:lnTo>
                <a:lnTo>
                  <a:pt x="247" y="478"/>
                </a:lnTo>
                <a:lnTo>
                  <a:pt x="247" y="496"/>
                </a:lnTo>
                <a:lnTo>
                  <a:pt x="247" y="496"/>
                </a:lnTo>
                <a:lnTo>
                  <a:pt x="251" y="514"/>
                </a:lnTo>
                <a:lnTo>
                  <a:pt x="260" y="541"/>
                </a:lnTo>
                <a:lnTo>
                  <a:pt x="270" y="578"/>
                </a:lnTo>
                <a:lnTo>
                  <a:pt x="286" y="604"/>
                </a:lnTo>
                <a:lnTo>
                  <a:pt x="286" y="604"/>
                </a:lnTo>
                <a:lnTo>
                  <a:pt x="282" y="627"/>
                </a:lnTo>
                <a:lnTo>
                  <a:pt x="282" y="627"/>
                </a:lnTo>
                <a:lnTo>
                  <a:pt x="281" y="639"/>
                </a:lnTo>
                <a:lnTo>
                  <a:pt x="281" y="649"/>
                </a:lnTo>
                <a:lnTo>
                  <a:pt x="281" y="649"/>
                </a:lnTo>
                <a:lnTo>
                  <a:pt x="279" y="658"/>
                </a:lnTo>
                <a:lnTo>
                  <a:pt x="278" y="665"/>
                </a:lnTo>
                <a:lnTo>
                  <a:pt x="278" y="665"/>
                </a:lnTo>
                <a:lnTo>
                  <a:pt x="274" y="676"/>
                </a:lnTo>
                <a:lnTo>
                  <a:pt x="270" y="699"/>
                </a:lnTo>
                <a:lnTo>
                  <a:pt x="267" y="726"/>
                </a:lnTo>
                <a:lnTo>
                  <a:pt x="264" y="751"/>
                </a:lnTo>
                <a:lnTo>
                  <a:pt x="264" y="751"/>
                </a:lnTo>
                <a:lnTo>
                  <a:pt x="261" y="828"/>
                </a:lnTo>
                <a:lnTo>
                  <a:pt x="256" y="964"/>
                </a:lnTo>
                <a:lnTo>
                  <a:pt x="250" y="1154"/>
                </a:lnTo>
                <a:lnTo>
                  <a:pt x="250" y="1154"/>
                </a:lnTo>
                <a:lnTo>
                  <a:pt x="244" y="1167"/>
                </a:lnTo>
                <a:lnTo>
                  <a:pt x="244" y="1167"/>
                </a:lnTo>
                <a:lnTo>
                  <a:pt x="242" y="1201"/>
                </a:lnTo>
                <a:lnTo>
                  <a:pt x="241" y="1232"/>
                </a:lnTo>
                <a:lnTo>
                  <a:pt x="241" y="1232"/>
                </a:lnTo>
                <a:lnTo>
                  <a:pt x="133" y="1267"/>
                </a:lnTo>
                <a:lnTo>
                  <a:pt x="57" y="1292"/>
                </a:lnTo>
                <a:lnTo>
                  <a:pt x="30" y="1301"/>
                </a:lnTo>
                <a:lnTo>
                  <a:pt x="18" y="1306"/>
                </a:lnTo>
                <a:lnTo>
                  <a:pt x="18" y="1306"/>
                </a:lnTo>
                <a:lnTo>
                  <a:pt x="11" y="1312"/>
                </a:lnTo>
                <a:lnTo>
                  <a:pt x="4" y="1318"/>
                </a:lnTo>
                <a:lnTo>
                  <a:pt x="2" y="1322"/>
                </a:lnTo>
                <a:lnTo>
                  <a:pt x="0" y="1325"/>
                </a:lnTo>
                <a:lnTo>
                  <a:pt x="0" y="1330"/>
                </a:lnTo>
                <a:lnTo>
                  <a:pt x="3" y="1334"/>
                </a:lnTo>
                <a:lnTo>
                  <a:pt x="3" y="1334"/>
                </a:lnTo>
                <a:lnTo>
                  <a:pt x="6" y="1336"/>
                </a:lnTo>
                <a:lnTo>
                  <a:pt x="10" y="1338"/>
                </a:lnTo>
                <a:lnTo>
                  <a:pt x="16" y="1341"/>
                </a:lnTo>
                <a:lnTo>
                  <a:pt x="21" y="1341"/>
                </a:lnTo>
                <a:lnTo>
                  <a:pt x="24" y="1340"/>
                </a:lnTo>
                <a:lnTo>
                  <a:pt x="24" y="1340"/>
                </a:lnTo>
                <a:lnTo>
                  <a:pt x="34" y="1341"/>
                </a:lnTo>
                <a:lnTo>
                  <a:pt x="52" y="1343"/>
                </a:lnTo>
                <a:lnTo>
                  <a:pt x="74" y="1345"/>
                </a:lnTo>
                <a:lnTo>
                  <a:pt x="74" y="1345"/>
                </a:lnTo>
                <a:lnTo>
                  <a:pt x="76" y="1350"/>
                </a:lnTo>
                <a:lnTo>
                  <a:pt x="78" y="1354"/>
                </a:lnTo>
                <a:lnTo>
                  <a:pt x="80" y="1357"/>
                </a:lnTo>
                <a:lnTo>
                  <a:pt x="80" y="1357"/>
                </a:lnTo>
                <a:lnTo>
                  <a:pt x="84" y="1361"/>
                </a:lnTo>
                <a:lnTo>
                  <a:pt x="88" y="1366"/>
                </a:lnTo>
                <a:lnTo>
                  <a:pt x="88" y="1366"/>
                </a:lnTo>
                <a:lnTo>
                  <a:pt x="89" y="1374"/>
                </a:lnTo>
                <a:lnTo>
                  <a:pt x="90" y="1391"/>
                </a:lnTo>
                <a:lnTo>
                  <a:pt x="91" y="1400"/>
                </a:lnTo>
                <a:lnTo>
                  <a:pt x="92" y="1409"/>
                </a:lnTo>
                <a:lnTo>
                  <a:pt x="95" y="1416"/>
                </a:lnTo>
                <a:lnTo>
                  <a:pt x="98" y="1422"/>
                </a:lnTo>
                <a:lnTo>
                  <a:pt x="98" y="1422"/>
                </a:lnTo>
                <a:lnTo>
                  <a:pt x="103" y="1427"/>
                </a:lnTo>
                <a:lnTo>
                  <a:pt x="108" y="1429"/>
                </a:lnTo>
                <a:lnTo>
                  <a:pt x="114" y="1429"/>
                </a:lnTo>
                <a:lnTo>
                  <a:pt x="119" y="1429"/>
                </a:lnTo>
                <a:lnTo>
                  <a:pt x="123" y="1427"/>
                </a:lnTo>
                <a:lnTo>
                  <a:pt x="129" y="1424"/>
                </a:lnTo>
                <a:lnTo>
                  <a:pt x="134" y="1421"/>
                </a:lnTo>
                <a:lnTo>
                  <a:pt x="138" y="1416"/>
                </a:lnTo>
                <a:lnTo>
                  <a:pt x="138" y="1416"/>
                </a:lnTo>
                <a:lnTo>
                  <a:pt x="140" y="1414"/>
                </a:lnTo>
                <a:lnTo>
                  <a:pt x="141" y="1410"/>
                </a:lnTo>
                <a:lnTo>
                  <a:pt x="143" y="1399"/>
                </a:lnTo>
                <a:lnTo>
                  <a:pt x="143" y="1387"/>
                </a:lnTo>
                <a:lnTo>
                  <a:pt x="141" y="1374"/>
                </a:lnTo>
                <a:lnTo>
                  <a:pt x="139" y="1350"/>
                </a:lnTo>
                <a:lnTo>
                  <a:pt x="137" y="1341"/>
                </a:lnTo>
                <a:lnTo>
                  <a:pt x="349" y="1359"/>
                </a:lnTo>
                <a:lnTo>
                  <a:pt x="349" y="1359"/>
                </a:lnTo>
                <a:lnTo>
                  <a:pt x="346" y="1367"/>
                </a:lnTo>
                <a:lnTo>
                  <a:pt x="343" y="1377"/>
                </a:lnTo>
                <a:lnTo>
                  <a:pt x="342" y="1389"/>
                </a:lnTo>
                <a:lnTo>
                  <a:pt x="342" y="1389"/>
                </a:lnTo>
                <a:lnTo>
                  <a:pt x="342" y="1397"/>
                </a:lnTo>
                <a:lnTo>
                  <a:pt x="343" y="1404"/>
                </a:lnTo>
                <a:lnTo>
                  <a:pt x="346" y="1414"/>
                </a:lnTo>
                <a:lnTo>
                  <a:pt x="348" y="1422"/>
                </a:lnTo>
                <a:lnTo>
                  <a:pt x="353" y="1429"/>
                </a:lnTo>
                <a:lnTo>
                  <a:pt x="356" y="1435"/>
                </a:lnTo>
                <a:lnTo>
                  <a:pt x="361" y="1439"/>
                </a:lnTo>
                <a:lnTo>
                  <a:pt x="367" y="1441"/>
                </a:lnTo>
                <a:lnTo>
                  <a:pt x="367" y="1441"/>
                </a:lnTo>
                <a:lnTo>
                  <a:pt x="376" y="1442"/>
                </a:lnTo>
                <a:lnTo>
                  <a:pt x="384" y="1442"/>
                </a:lnTo>
                <a:lnTo>
                  <a:pt x="386" y="1442"/>
                </a:lnTo>
                <a:lnTo>
                  <a:pt x="390" y="1441"/>
                </a:lnTo>
                <a:lnTo>
                  <a:pt x="392" y="1438"/>
                </a:lnTo>
                <a:lnTo>
                  <a:pt x="395" y="1434"/>
                </a:lnTo>
                <a:lnTo>
                  <a:pt x="395" y="1434"/>
                </a:lnTo>
                <a:lnTo>
                  <a:pt x="398" y="1428"/>
                </a:lnTo>
                <a:lnTo>
                  <a:pt x="399" y="1421"/>
                </a:lnTo>
                <a:lnTo>
                  <a:pt x="403" y="1405"/>
                </a:lnTo>
                <a:lnTo>
                  <a:pt x="404" y="1389"/>
                </a:lnTo>
                <a:lnTo>
                  <a:pt x="404" y="1375"/>
                </a:lnTo>
                <a:lnTo>
                  <a:pt x="404" y="1375"/>
                </a:lnTo>
                <a:lnTo>
                  <a:pt x="404" y="1362"/>
                </a:lnTo>
                <a:lnTo>
                  <a:pt x="405" y="1359"/>
                </a:lnTo>
                <a:lnTo>
                  <a:pt x="405" y="1359"/>
                </a:lnTo>
                <a:lnTo>
                  <a:pt x="411" y="1357"/>
                </a:lnTo>
                <a:lnTo>
                  <a:pt x="422" y="1354"/>
                </a:lnTo>
                <a:lnTo>
                  <a:pt x="422" y="1354"/>
                </a:lnTo>
                <a:lnTo>
                  <a:pt x="518" y="1310"/>
                </a:lnTo>
                <a:lnTo>
                  <a:pt x="518" y="1310"/>
                </a:lnTo>
                <a:lnTo>
                  <a:pt x="517" y="1317"/>
                </a:lnTo>
                <a:lnTo>
                  <a:pt x="518" y="1334"/>
                </a:lnTo>
                <a:lnTo>
                  <a:pt x="519" y="1343"/>
                </a:lnTo>
                <a:lnTo>
                  <a:pt x="523" y="1353"/>
                </a:lnTo>
                <a:lnTo>
                  <a:pt x="526" y="1359"/>
                </a:lnTo>
                <a:lnTo>
                  <a:pt x="529" y="1361"/>
                </a:lnTo>
                <a:lnTo>
                  <a:pt x="531" y="1363"/>
                </a:lnTo>
                <a:lnTo>
                  <a:pt x="531" y="1363"/>
                </a:lnTo>
                <a:lnTo>
                  <a:pt x="542" y="1366"/>
                </a:lnTo>
                <a:lnTo>
                  <a:pt x="549" y="1366"/>
                </a:lnTo>
                <a:lnTo>
                  <a:pt x="552" y="1366"/>
                </a:lnTo>
                <a:lnTo>
                  <a:pt x="555" y="1363"/>
                </a:lnTo>
                <a:lnTo>
                  <a:pt x="560" y="1359"/>
                </a:lnTo>
                <a:lnTo>
                  <a:pt x="560" y="1359"/>
                </a:lnTo>
                <a:lnTo>
                  <a:pt x="562" y="1354"/>
                </a:lnTo>
                <a:lnTo>
                  <a:pt x="564" y="1343"/>
                </a:lnTo>
                <a:lnTo>
                  <a:pt x="569" y="1317"/>
                </a:lnTo>
                <a:lnTo>
                  <a:pt x="575" y="1281"/>
                </a:lnTo>
                <a:lnTo>
                  <a:pt x="606" y="1269"/>
                </a:lnTo>
                <a:lnTo>
                  <a:pt x="606" y="1269"/>
                </a:lnTo>
                <a:lnTo>
                  <a:pt x="617" y="1270"/>
                </a:lnTo>
                <a:lnTo>
                  <a:pt x="628" y="1270"/>
                </a:lnTo>
                <a:lnTo>
                  <a:pt x="643" y="1269"/>
                </a:lnTo>
                <a:lnTo>
                  <a:pt x="643" y="1269"/>
                </a:lnTo>
                <a:lnTo>
                  <a:pt x="652" y="1267"/>
                </a:lnTo>
                <a:lnTo>
                  <a:pt x="658" y="1264"/>
                </a:lnTo>
                <a:lnTo>
                  <a:pt x="664" y="1261"/>
                </a:lnTo>
                <a:lnTo>
                  <a:pt x="668" y="1256"/>
                </a:lnTo>
                <a:lnTo>
                  <a:pt x="671" y="1251"/>
                </a:lnTo>
                <a:lnTo>
                  <a:pt x="673" y="1246"/>
                </a:lnTo>
                <a:lnTo>
                  <a:pt x="676" y="1241"/>
                </a:lnTo>
                <a:lnTo>
                  <a:pt x="676" y="1237"/>
                </a:lnTo>
                <a:lnTo>
                  <a:pt x="676" y="1237"/>
                </a:lnTo>
                <a:lnTo>
                  <a:pt x="677" y="1224"/>
                </a:lnTo>
                <a:lnTo>
                  <a:pt x="677" y="1214"/>
                </a:lnTo>
                <a:lnTo>
                  <a:pt x="677" y="1214"/>
                </a:lnTo>
                <a:lnTo>
                  <a:pt x="677" y="1212"/>
                </a:lnTo>
                <a:lnTo>
                  <a:pt x="676" y="1208"/>
                </a:lnTo>
                <a:lnTo>
                  <a:pt x="672" y="1200"/>
                </a:lnTo>
                <a:lnTo>
                  <a:pt x="667" y="1191"/>
                </a:lnTo>
                <a:lnTo>
                  <a:pt x="665" y="1185"/>
                </a:lnTo>
                <a:lnTo>
                  <a:pt x="665" y="1185"/>
                </a:lnTo>
                <a:lnTo>
                  <a:pt x="665" y="1176"/>
                </a:lnTo>
                <a:lnTo>
                  <a:pt x="666" y="1166"/>
                </a:lnTo>
                <a:lnTo>
                  <a:pt x="666" y="1166"/>
                </a:lnTo>
                <a:lnTo>
                  <a:pt x="667" y="1139"/>
                </a:lnTo>
                <a:lnTo>
                  <a:pt x="668" y="1122"/>
                </a:lnTo>
                <a:lnTo>
                  <a:pt x="668" y="1112"/>
                </a:lnTo>
                <a:lnTo>
                  <a:pt x="668" y="1112"/>
                </a:lnTo>
                <a:lnTo>
                  <a:pt x="670" y="1099"/>
                </a:lnTo>
                <a:lnTo>
                  <a:pt x="674" y="1071"/>
                </a:lnTo>
                <a:lnTo>
                  <a:pt x="678" y="1037"/>
                </a:lnTo>
                <a:lnTo>
                  <a:pt x="679" y="1024"/>
                </a:lnTo>
                <a:lnTo>
                  <a:pt x="679" y="1012"/>
                </a:lnTo>
                <a:lnTo>
                  <a:pt x="679" y="1012"/>
                </a:lnTo>
                <a:lnTo>
                  <a:pt x="678" y="998"/>
                </a:lnTo>
                <a:lnTo>
                  <a:pt x="674" y="974"/>
                </a:lnTo>
                <a:lnTo>
                  <a:pt x="662" y="913"/>
                </a:lnTo>
                <a:lnTo>
                  <a:pt x="647" y="831"/>
                </a:lnTo>
                <a:lnTo>
                  <a:pt x="647" y="831"/>
                </a:lnTo>
                <a:lnTo>
                  <a:pt x="659" y="809"/>
                </a:lnTo>
                <a:lnTo>
                  <a:pt x="666" y="793"/>
                </a:lnTo>
                <a:lnTo>
                  <a:pt x="670" y="785"/>
                </a:lnTo>
                <a:lnTo>
                  <a:pt x="670" y="785"/>
                </a:lnTo>
                <a:lnTo>
                  <a:pt x="667" y="766"/>
                </a:lnTo>
                <a:lnTo>
                  <a:pt x="664" y="742"/>
                </a:lnTo>
                <a:lnTo>
                  <a:pt x="664" y="742"/>
                </a:lnTo>
                <a:lnTo>
                  <a:pt x="659" y="686"/>
                </a:lnTo>
                <a:lnTo>
                  <a:pt x="655" y="638"/>
                </a:lnTo>
                <a:lnTo>
                  <a:pt x="655" y="638"/>
                </a:lnTo>
                <a:lnTo>
                  <a:pt x="668" y="631"/>
                </a:lnTo>
                <a:lnTo>
                  <a:pt x="677" y="626"/>
                </a:lnTo>
                <a:lnTo>
                  <a:pt x="680" y="623"/>
                </a:lnTo>
                <a:lnTo>
                  <a:pt x="682" y="622"/>
                </a:lnTo>
                <a:lnTo>
                  <a:pt x="682" y="622"/>
                </a:lnTo>
                <a:lnTo>
                  <a:pt x="662" y="579"/>
                </a:lnTo>
                <a:lnTo>
                  <a:pt x="652" y="551"/>
                </a:lnTo>
                <a:lnTo>
                  <a:pt x="647" y="536"/>
                </a:lnTo>
                <a:lnTo>
                  <a:pt x="647" y="536"/>
                </a:lnTo>
                <a:lnTo>
                  <a:pt x="662" y="493"/>
                </a:lnTo>
                <a:lnTo>
                  <a:pt x="662" y="493"/>
                </a:lnTo>
                <a:lnTo>
                  <a:pt x="666" y="488"/>
                </a:lnTo>
                <a:lnTo>
                  <a:pt x="671" y="484"/>
                </a:lnTo>
                <a:lnTo>
                  <a:pt x="676" y="478"/>
                </a:lnTo>
                <a:lnTo>
                  <a:pt x="677" y="474"/>
                </a:lnTo>
                <a:lnTo>
                  <a:pt x="678" y="470"/>
                </a:lnTo>
                <a:lnTo>
                  <a:pt x="678" y="470"/>
                </a:lnTo>
                <a:lnTo>
                  <a:pt x="677" y="463"/>
                </a:lnTo>
                <a:lnTo>
                  <a:pt x="674" y="453"/>
                </a:lnTo>
                <a:lnTo>
                  <a:pt x="672" y="442"/>
                </a:lnTo>
                <a:lnTo>
                  <a:pt x="670" y="429"/>
                </a:lnTo>
                <a:lnTo>
                  <a:pt x="670" y="429"/>
                </a:lnTo>
                <a:lnTo>
                  <a:pt x="661" y="390"/>
                </a:lnTo>
                <a:lnTo>
                  <a:pt x="658" y="370"/>
                </a:lnTo>
                <a:lnTo>
                  <a:pt x="656" y="355"/>
                </a:lnTo>
                <a:lnTo>
                  <a:pt x="656" y="355"/>
                </a:lnTo>
                <a:lnTo>
                  <a:pt x="655" y="339"/>
                </a:lnTo>
                <a:lnTo>
                  <a:pt x="654" y="319"/>
                </a:lnTo>
                <a:lnTo>
                  <a:pt x="650" y="295"/>
                </a:lnTo>
                <a:lnTo>
                  <a:pt x="648" y="284"/>
                </a:lnTo>
                <a:lnTo>
                  <a:pt x="643" y="273"/>
                </a:lnTo>
                <a:lnTo>
                  <a:pt x="643" y="273"/>
                </a:lnTo>
                <a:lnTo>
                  <a:pt x="629" y="239"/>
                </a:lnTo>
                <a:lnTo>
                  <a:pt x="624" y="227"/>
                </a:lnTo>
                <a:lnTo>
                  <a:pt x="618" y="218"/>
                </a:lnTo>
                <a:lnTo>
                  <a:pt x="618" y="218"/>
                </a:lnTo>
                <a:lnTo>
                  <a:pt x="612" y="212"/>
                </a:lnTo>
                <a:lnTo>
                  <a:pt x="606" y="205"/>
                </a:lnTo>
                <a:lnTo>
                  <a:pt x="599" y="200"/>
                </a:lnTo>
                <a:lnTo>
                  <a:pt x="592" y="197"/>
                </a:lnTo>
                <a:lnTo>
                  <a:pt x="592" y="197"/>
                </a:lnTo>
                <a:lnTo>
                  <a:pt x="542" y="184"/>
                </a:lnTo>
                <a:lnTo>
                  <a:pt x="529" y="174"/>
                </a:lnTo>
                <a:lnTo>
                  <a:pt x="529" y="174"/>
                </a:lnTo>
                <a:lnTo>
                  <a:pt x="533" y="164"/>
                </a:lnTo>
                <a:lnTo>
                  <a:pt x="541" y="147"/>
                </a:lnTo>
                <a:lnTo>
                  <a:pt x="541" y="147"/>
                </a:lnTo>
                <a:lnTo>
                  <a:pt x="544" y="136"/>
                </a:lnTo>
                <a:lnTo>
                  <a:pt x="545" y="120"/>
                </a:lnTo>
                <a:lnTo>
                  <a:pt x="546" y="92"/>
                </a:lnTo>
                <a:lnTo>
                  <a:pt x="546" y="92"/>
                </a:lnTo>
                <a:lnTo>
                  <a:pt x="546" y="78"/>
                </a:lnTo>
                <a:lnTo>
                  <a:pt x="545" y="62"/>
                </a:lnTo>
                <a:lnTo>
                  <a:pt x="542" y="46"/>
                </a:lnTo>
                <a:lnTo>
                  <a:pt x="539" y="40"/>
                </a:lnTo>
                <a:lnTo>
                  <a:pt x="536" y="34"/>
                </a:lnTo>
                <a:lnTo>
                  <a:pt x="536" y="34"/>
                </a:lnTo>
                <a:lnTo>
                  <a:pt x="531" y="31"/>
                </a:lnTo>
                <a:lnTo>
                  <a:pt x="524" y="27"/>
                </a:lnTo>
                <a:lnTo>
                  <a:pt x="506" y="21"/>
                </a:lnTo>
                <a:lnTo>
                  <a:pt x="490" y="16"/>
                </a:lnTo>
                <a:lnTo>
                  <a:pt x="483" y="15"/>
                </a:lnTo>
                <a:lnTo>
                  <a:pt x="483" y="15"/>
                </a:lnTo>
                <a:lnTo>
                  <a:pt x="483" y="13"/>
                </a:lnTo>
                <a:lnTo>
                  <a:pt x="482" y="10"/>
                </a:lnTo>
                <a:lnTo>
                  <a:pt x="481" y="8"/>
                </a:lnTo>
                <a:lnTo>
                  <a:pt x="477" y="5"/>
                </a:lnTo>
                <a:lnTo>
                  <a:pt x="472" y="3"/>
                </a:lnTo>
                <a:lnTo>
                  <a:pt x="465" y="1"/>
                </a:lnTo>
                <a:lnTo>
                  <a:pt x="456" y="0"/>
                </a:lnTo>
                <a:lnTo>
                  <a:pt x="456" y="0"/>
                </a:lnTo>
                <a:lnTo>
                  <a:pt x="446" y="1"/>
                </a:lnTo>
                <a:lnTo>
                  <a:pt x="438" y="1"/>
                </a:lnTo>
                <a:lnTo>
                  <a:pt x="431" y="2"/>
                </a:lnTo>
                <a:lnTo>
                  <a:pt x="425" y="4"/>
                </a:lnTo>
                <a:lnTo>
                  <a:pt x="415" y="9"/>
                </a:lnTo>
                <a:lnTo>
                  <a:pt x="408" y="14"/>
                </a:lnTo>
                <a:lnTo>
                  <a:pt x="408" y="14"/>
                </a:lnTo>
                <a:lnTo>
                  <a:pt x="396" y="26"/>
                </a:lnTo>
                <a:lnTo>
                  <a:pt x="392" y="32"/>
                </a:lnTo>
                <a:lnTo>
                  <a:pt x="390" y="35"/>
                </a:lnTo>
                <a:lnTo>
                  <a:pt x="390" y="35"/>
                </a:lnTo>
                <a:lnTo>
                  <a:pt x="389" y="44"/>
                </a:lnTo>
                <a:lnTo>
                  <a:pt x="389" y="50"/>
                </a:lnTo>
                <a:lnTo>
                  <a:pt x="389" y="50"/>
                </a:lnTo>
                <a:lnTo>
                  <a:pt x="388" y="53"/>
                </a:lnTo>
                <a:lnTo>
                  <a:pt x="385" y="59"/>
                </a:lnTo>
                <a:lnTo>
                  <a:pt x="382" y="65"/>
                </a:lnTo>
                <a:lnTo>
                  <a:pt x="379" y="71"/>
                </a:lnTo>
                <a:lnTo>
                  <a:pt x="379" y="71"/>
                </a:lnTo>
                <a:lnTo>
                  <a:pt x="377" y="84"/>
                </a:lnTo>
                <a:lnTo>
                  <a:pt x="376" y="100"/>
                </a:lnTo>
                <a:lnTo>
                  <a:pt x="376" y="100"/>
                </a:lnTo>
                <a:lnTo>
                  <a:pt x="374" y="115"/>
                </a:lnTo>
                <a:lnTo>
                  <a:pt x="373" y="127"/>
                </a:lnTo>
                <a:lnTo>
                  <a:pt x="373" y="127"/>
                </a:lnTo>
                <a:lnTo>
                  <a:pt x="373" y="143"/>
                </a:lnTo>
                <a:lnTo>
                  <a:pt x="372" y="159"/>
                </a:lnTo>
                <a:lnTo>
                  <a:pt x="372" y="159"/>
                </a:lnTo>
                <a:lnTo>
                  <a:pt x="372" y="164"/>
                </a:lnTo>
                <a:lnTo>
                  <a:pt x="374" y="173"/>
                </a:lnTo>
                <a:lnTo>
                  <a:pt x="379" y="184"/>
                </a:lnTo>
                <a:lnTo>
                  <a:pt x="379" y="184"/>
                </a:lnTo>
                <a:close/>
                <a:moveTo>
                  <a:pt x="336" y="450"/>
                </a:moveTo>
                <a:lnTo>
                  <a:pt x="336" y="450"/>
                </a:lnTo>
                <a:lnTo>
                  <a:pt x="337" y="480"/>
                </a:lnTo>
                <a:lnTo>
                  <a:pt x="340" y="500"/>
                </a:lnTo>
                <a:lnTo>
                  <a:pt x="340" y="509"/>
                </a:lnTo>
                <a:lnTo>
                  <a:pt x="341" y="512"/>
                </a:lnTo>
                <a:lnTo>
                  <a:pt x="341" y="512"/>
                </a:lnTo>
                <a:lnTo>
                  <a:pt x="348" y="521"/>
                </a:lnTo>
                <a:lnTo>
                  <a:pt x="350" y="527"/>
                </a:lnTo>
                <a:lnTo>
                  <a:pt x="352" y="533"/>
                </a:lnTo>
                <a:lnTo>
                  <a:pt x="352" y="533"/>
                </a:lnTo>
                <a:lnTo>
                  <a:pt x="354" y="580"/>
                </a:lnTo>
                <a:lnTo>
                  <a:pt x="354" y="580"/>
                </a:lnTo>
                <a:lnTo>
                  <a:pt x="354" y="591"/>
                </a:lnTo>
                <a:lnTo>
                  <a:pt x="354" y="600"/>
                </a:lnTo>
                <a:lnTo>
                  <a:pt x="354" y="600"/>
                </a:lnTo>
                <a:lnTo>
                  <a:pt x="349" y="596"/>
                </a:lnTo>
                <a:lnTo>
                  <a:pt x="346" y="592"/>
                </a:lnTo>
                <a:lnTo>
                  <a:pt x="343" y="588"/>
                </a:lnTo>
                <a:lnTo>
                  <a:pt x="343" y="588"/>
                </a:lnTo>
                <a:lnTo>
                  <a:pt x="340" y="582"/>
                </a:lnTo>
                <a:lnTo>
                  <a:pt x="339" y="578"/>
                </a:lnTo>
                <a:lnTo>
                  <a:pt x="339" y="573"/>
                </a:lnTo>
                <a:lnTo>
                  <a:pt x="339" y="573"/>
                </a:lnTo>
                <a:lnTo>
                  <a:pt x="336" y="563"/>
                </a:lnTo>
                <a:lnTo>
                  <a:pt x="336" y="557"/>
                </a:lnTo>
                <a:lnTo>
                  <a:pt x="336" y="551"/>
                </a:lnTo>
                <a:lnTo>
                  <a:pt x="336" y="551"/>
                </a:lnTo>
                <a:lnTo>
                  <a:pt x="336" y="545"/>
                </a:lnTo>
                <a:lnTo>
                  <a:pt x="335" y="537"/>
                </a:lnTo>
                <a:lnTo>
                  <a:pt x="333" y="525"/>
                </a:lnTo>
                <a:lnTo>
                  <a:pt x="333" y="525"/>
                </a:lnTo>
                <a:lnTo>
                  <a:pt x="330" y="514"/>
                </a:lnTo>
                <a:lnTo>
                  <a:pt x="329" y="506"/>
                </a:lnTo>
                <a:lnTo>
                  <a:pt x="328" y="500"/>
                </a:lnTo>
                <a:lnTo>
                  <a:pt x="328" y="500"/>
                </a:lnTo>
                <a:lnTo>
                  <a:pt x="325" y="493"/>
                </a:lnTo>
                <a:lnTo>
                  <a:pt x="327" y="480"/>
                </a:lnTo>
                <a:lnTo>
                  <a:pt x="327" y="480"/>
                </a:lnTo>
                <a:lnTo>
                  <a:pt x="329" y="469"/>
                </a:lnTo>
                <a:lnTo>
                  <a:pt x="331" y="460"/>
                </a:lnTo>
                <a:lnTo>
                  <a:pt x="335" y="453"/>
                </a:lnTo>
                <a:lnTo>
                  <a:pt x="336" y="450"/>
                </a:lnTo>
                <a:lnTo>
                  <a:pt x="336" y="450"/>
                </a:lnTo>
                <a:close/>
                <a:moveTo>
                  <a:pt x="336" y="663"/>
                </a:moveTo>
                <a:lnTo>
                  <a:pt x="336" y="663"/>
                </a:lnTo>
                <a:lnTo>
                  <a:pt x="342" y="669"/>
                </a:lnTo>
                <a:lnTo>
                  <a:pt x="349" y="677"/>
                </a:lnTo>
                <a:lnTo>
                  <a:pt x="349" y="677"/>
                </a:lnTo>
                <a:lnTo>
                  <a:pt x="354" y="687"/>
                </a:lnTo>
                <a:lnTo>
                  <a:pt x="354" y="687"/>
                </a:lnTo>
                <a:lnTo>
                  <a:pt x="346" y="730"/>
                </a:lnTo>
                <a:lnTo>
                  <a:pt x="341" y="762"/>
                </a:lnTo>
                <a:lnTo>
                  <a:pt x="337" y="784"/>
                </a:lnTo>
                <a:lnTo>
                  <a:pt x="337" y="784"/>
                </a:lnTo>
                <a:lnTo>
                  <a:pt x="340" y="809"/>
                </a:lnTo>
                <a:lnTo>
                  <a:pt x="341" y="826"/>
                </a:lnTo>
                <a:lnTo>
                  <a:pt x="341" y="826"/>
                </a:lnTo>
                <a:lnTo>
                  <a:pt x="333" y="826"/>
                </a:lnTo>
                <a:lnTo>
                  <a:pt x="311" y="823"/>
                </a:lnTo>
                <a:lnTo>
                  <a:pt x="280" y="820"/>
                </a:lnTo>
                <a:lnTo>
                  <a:pt x="282" y="763"/>
                </a:lnTo>
                <a:lnTo>
                  <a:pt x="282" y="763"/>
                </a:lnTo>
                <a:lnTo>
                  <a:pt x="285" y="743"/>
                </a:lnTo>
                <a:lnTo>
                  <a:pt x="290" y="713"/>
                </a:lnTo>
                <a:lnTo>
                  <a:pt x="297" y="673"/>
                </a:lnTo>
                <a:lnTo>
                  <a:pt x="305" y="675"/>
                </a:lnTo>
                <a:lnTo>
                  <a:pt x="319" y="668"/>
                </a:lnTo>
                <a:lnTo>
                  <a:pt x="319" y="668"/>
                </a:lnTo>
                <a:lnTo>
                  <a:pt x="328" y="671"/>
                </a:lnTo>
                <a:lnTo>
                  <a:pt x="328" y="671"/>
                </a:lnTo>
                <a:lnTo>
                  <a:pt x="329" y="671"/>
                </a:lnTo>
                <a:lnTo>
                  <a:pt x="331" y="670"/>
                </a:lnTo>
                <a:lnTo>
                  <a:pt x="334" y="668"/>
                </a:lnTo>
                <a:lnTo>
                  <a:pt x="336" y="663"/>
                </a:lnTo>
                <a:lnTo>
                  <a:pt x="336" y="663"/>
                </a:lnTo>
                <a:close/>
                <a:moveTo>
                  <a:pt x="438" y="957"/>
                </a:moveTo>
                <a:lnTo>
                  <a:pt x="438" y="957"/>
                </a:lnTo>
                <a:lnTo>
                  <a:pt x="440" y="956"/>
                </a:lnTo>
                <a:lnTo>
                  <a:pt x="444" y="956"/>
                </a:lnTo>
                <a:lnTo>
                  <a:pt x="459" y="955"/>
                </a:lnTo>
                <a:lnTo>
                  <a:pt x="507" y="955"/>
                </a:lnTo>
                <a:lnTo>
                  <a:pt x="575" y="956"/>
                </a:lnTo>
                <a:lnTo>
                  <a:pt x="575" y="956"/>
                </a:lnTo>
                <a:lnTo>
                  <a:pt x="581" y="970"/>
                </a:lnTo>
                <a:lnTo>
                  <a:pt x="581" y="970"/>
                </a:lnTo>
                <a:lnTo>
                  <a:pt x="580" y="977"/>
                </a:lnTo>
                <a:lnTo>
                  <a:pt x="576" y="988"/>
                </a:lnTo>
                <a:lnTo>
                  <a:pt x="574" y="1001"/>
                </a:lnTo>
                <a:lnTo>
                  <a:pt x="573" y="1012"/>
                </a:lnTo>
                <a:lnTo>
                  <a:pt x="573" y="1012"/>
                </a:lnTo>
                <a:lnTo>
                  <a:pt x="574" y="1023"/>
                </a:lnTo>
                <a:lnTo>
                  <a:pt x="578" y="1038"/>
                </a:lnTo>
                <a:lnTo>
                  <a:pt x="582" y="1056"/>
                </a:lnTo>
                <a:lnTo>
                  <a:pt x="586" y="1074"/>
                </a:lnTo>
                <a:lnTo>
                  <a:pt x="586" y="1074"/>
                </a:lnTo>
                <a:lnTo>
                  <a:pt x="588" y="1090"/>
                </a:lnTo>
                <a:lnTo>
                  <a:pt x="588" y="1099"/>
                </a:lnTo>
                <a:lnTo>
                  <a:pt x="587" y="1108"/>
                </a:lnTo>
                <a:lnTo>
                  <a:pt x="587" y="1117"/>
                </a:lnTo>
                <a:lnTo>
                  <a:pt x="587" y="1117"/>
                </a:lnTo>
                <a:lnTo>
                  <a:pt x="586" y="1124"/>
                </a:lnTo>
                <a:lnTo>
                  <a:pt x="585" y="1130"/>
                </a:lnTo>
                <a:lnTo>
                  <a:pt x="584" y="1135"/>
                </a:lnTo>
                <a:lnTo>
                  <a:pt x="582" y="1142"/>
                </a:lnTo>
                <a:lnTo>
                  <a:pt x="582" y="1142"/>
                </a:lnTo>
                <a:lnTo>
                  <a:pt x="581" y="1151"/>
                </a:lnTo>
                <a:lnTo>
                  <a:pt x="579" y="1158"/>
                </a:lnTo>
                <a:lnTo>
                  <a:pt x="575" y="1166"/>
                </a:lnTo>
                <a:lnTo>
                  <a:pt x="575" y="1166"/>
                </a:lnTo>
                <a:lnTo>
                  <a:pt x="574" y="1188"/>
                </a:lnTo>
                <a:lnTo>
                  <a:pt x="573" y="1208"/>
                </a:lnTo>
                <a:lnTo>
                  <a:pt x="431" y="1206"/>
                </a:lnTo>
                <a:lnTo>
                  <a:pt x="431" y="1206"/>
                </a:lnTo>
                <a:lnTo>
                  <a:pt x="431" y="1202"/>
                </a:lnTo>
                <a:lnTo>
                  <a:pt x="431" y="1192"/>
                </a:lnTo>
                <a:lnTo>
                  <a:pt x="431" y="1192"/>
                </a:lnTo>
                <a:lnTo>
                  <a:pt x="431" y="1183"/>
                </a:lnTo>
                <a:lnTo>
                  <a:pt x="428" y="1170"/>
                </a:lnTo>
                <a:lnTo>
                  <a:pt x="425" y="1145"/>
                </a:lnTo>
                <a:lnTo>
                  <a:pt x="425" y="1145"/>
                </a:lnTo>
                <a:lnTo>
                  <a:pt x="426" y="1137"/>
                </a:lnTo>
                <a:lnTo>
                  <a:pt x="427" y="1129"/>
                </a:lnTo>
                <a:lnTo>
                  <a:pt x="428" y="1117"/>
                </a:lnTo>
                <a:lnTo>
                  <a:pt x="431" y="1099"/>
                </a:lnTo>
                <a:lnTo>
                  <a:pt x="431" y="1099"/>
                </a:lnTo>
                <a:lnTo>
                  <a:pt x="437" y="1036"/>
                </a:lnTo>
                <a:lnTo>
                  <a:pt x="437" y="1036"/>
                </a:lnTo>
                <a:lnTo>
                  <a:pt x="438" y="1014"/>
                </a:lnTo>
                <a:lnTo>
                  <a:pt x="438" y="989"/>
                </a:lnTo>
                <a:lnTo>
                  <a:pt x="438" y="957"/>
                </a:lnTo>
                <a:lnTo>
                  <a:pt x="438" y="957"/>
                </a:lnTo>
                <a:close/>
                <a:moveTo>
                  <a:pt x="340" y="957"/>
                </a:moveTo>
                <a:lnTo>
                  <a:pt x="340" y="957"/>
                </a:lnTo>
                <a:lnTo>
                  <a:pt x="340" y="970"/>
                </a:lnTo>
                <a:lnTo>
                  <a:pt x="337" y="990"/>
                </a:lnTo>
                <a:lnTo>
                  <a:pt x="337" y="990"/>
                </a:lnTo>
                <a:lnTo>
                  <a:pt x="337" y="999"/>
                </a:lnTo>
                <a:lnTo>
                  <a:pt x="339" y="1008"/>
                </a:lnTo>
                <a:lnTo>
                  <a:pt x="342" y="1028"/>
                </a:lnTo>
                <a:lnTo>
                  <a:pt x="342" y="1028"/>
                </a:lnTo>
                <a:lnTo>
                  <a:pt x="342" y="1043"/>
                </a:lnTo>
                <a:lnTo>
                  <a:pt x="341" y="1066"/>
                </a:lnTo>
                <a:lnTo>
                  <a:pt x="341" y="1100"/>
                </a:lnTo>
                <a:lnTo>
                  <a:pt x="341" y="1100"/>
                </a:lnTo>
                <a:lnTo>
                  <a:pt x="340" y="1120"/>
                </a:lnTo>
                <a:lnTo>
                  <a:pt x="337" y="1148"/>
                </a:lnTo>
                <a:lnTo>
                  <a:pt x="337" y="1148"/>
                </a:lnTo>
                <a:lnTo>
                  <a:pt x="336" y="1182"/>
                </a:lnTo>
                <a:lnTo>
                  <a:pt x="335" y="1203"/>
                </a:lnTo>
                <a:lnTo>
                  <a:pt x="293" y="1198"/>
                </a:lnTo>
                <a:lnTo>
                  <a:pt x="293" y="1198"/>
                </a:lnTo>
                <a:lnTo>
                  <a:pt x="293" y="1177"/>
                </a:lnTo>
                <a:lnTo>
                  <a:pt x="293" y="1161"/>
                </a:lnTo>
                <a:lnTo>
                  <a:pt x="293" y="1153"/>
                </a:lnTo>
                <a:lnTo>
                  <a:pt x="293" y="1153"/>
                </a:lnTo>
                <a:lnTo>
                  <a:pt x="290" y="1152"/>
                </a:lnTo>
                <a:lnTo>
                  <a:pt x="284" y="1149"/>
                </a:lnTo>
                <a:lnTo>
                  <a:pt x="276" y="1147"/>
                </a:lnTo>
                <a:lnTo>
                  <a:pt x="278" y="957"/>
                </a:lnTo>
                <a:lnTo>
                  <a:pt x="340" y="957"/>
                </a:lnTo>
                <a:close/>
                <a:moveTo>
                  <a:pt x="298" y="1210"/>
                </a:moveTo>
                <a:lnTo>
                  <a:pt x="298" y="1210"/>
                </a:lnTo>
                <a:lnTo>
                  <a:pt x="319" y="1210"/>
                </a:lnTo>
                <a:lnTo>
                  <a:pt x="337" y="1212"/>
                </a:lnTo>
                <a:lnTo>
                  <a:pt x="334" y="1218"/>
                </a:lnTo>
                <a:lnTo>
                  <a:pt x="323" y="1222"/>
                </a:lnTo>
                <a:lnTo>
                  <a:pt x="297" y="1224"/>
                </a:lnTo>
                <a:lnTo>
                  <a:pt x="297" y="1224"/>
                </a:lnTo>
                <a:lnTo>
                  <a:pt x="297" y="1218"/>
                </a:lnTo>
                <a:lnTo>
                  <a:pt x="297" y="1213"/>
                </a:lnTo>
                <a:lnTo>
                  <a:pt x="297" y="1210"/>
                </a:lnTo>
                <a:lnTo>
                  <a:pt x="298" y="1210"/>
                </a:lnTo>
                <a:lnTo>
                  <a:pt x="298" y="1210"/>
                </a:lnTo>
                <a:close/>
                <a:moveTo>
                  <a:pt x="429" y="1218"/>
                </a:moveTo>
                <a:lnTo>
                  <a:pt x="429" y="1218"/>
                </a:lnTo>
                <a:lnTo>
                  <a:pt x="501" y="1220"/>
                </a:lnTo>
                <a:lnTo>
                  <a:pt x="569" y="1222"/>
                </a:lnTo>
                <a:lnTo>
                  <a:pt x="569" y="1231"/>
                </a:lnTo>
                <a:lnTo>
                  <a:pt x="423" y="1225"/>
                </a:lnTo>
                <a:lnTo>
                  <a:pt x="423" y="1225"/>
                </a:lnTo>
                <a:lnTo>
                  <a:pt x="425" y="1221"/>
                </a:lnTo>
                <a:lnTo>
                  <a:pt x="427" y="1219"/>
                </a:lnTo>
                <a:lnTo>
                  <a:pt x="429" y="1218"/>
                </a:lnTo>
                <a:lnTo>
                  <a:pt x="429" y="121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5">
            <a:extLst>
              <a:ext uri="{FF2B5EF4-FFF2-40B4-BE49-F238E27FC236}">
                <a16:creationId xmlns:a16="http://schemas.microsoft.com/office/drawing/2014/main" id="{34B7777C-1D5D-413E-B348-37B3D6B47910}"/>
              </a:ext>
            </a:extLst>
          </p:cNvPr>
          <p:cNvSpPr>
            <a:spLocks noEditPoints="1"/>
          </p:cNvSpPr>
          <p:nvPr/>
        </p:nvSpPr>
        <p:spPr bwMode="auto">
          <a:xfrm>
            <a:off x="476750" y="2892134"/>
            <a:ext cx="1448779" cy="1465924"/>
          </a:xfrm>
          <a:custGeom>
            <a:avLst/>
            <a:gdLst>
              <a:gd name="T0" fmla="*/ 78 w 1521"/>
              <a:gd name="T1" fmla="*/ 194 h 1539"/>
              <a:gd name="T2" fmla="*/ 43 w 1521"/>
              <a:gd name="T3" fmla="*/ 264 h 1539"/>
              <a:gd name="T4" fmla="*/ 0 w 1521"/>
              <a:gd name="T5" fmla="*/ 598 h 1539"/>
              <a:gd name="T6" fmla="*/ 28 w 1521"/>
              <a:gd name="T7" fmla="*/ 718 h 1539"/>
              <a:gd name="T8" fmla="*/ 20 w 1521"/>
              <a:gd name="T9" fmla="*/ 874 h 1539"/>
              <a:gd name="T10" fmla="*/ 74 w 1521"/>
              <a:gd name="T11" fmla="*/ 962 h 1539"/>
              <a:gd name="T12" fmla="*/ 82 w 1521"/>
              <a:gd name="T13" fmla="*/ 1005 h 1539"/>
              <a:gd name="T14" fmla="*/ 92 w 1521"/>
              <a:gd name="T15" fmla="*/ 1244 h 1539"/>
              <a:gd name="T16" fmla="*/ 164 w 1521"/>
              <a:gd name="T17" fmla="*/ 1396 h 1539"/>
              <a:gd name="T18" fmla="*/ 223 w 1521"/>
              <a:gd name="T19" fmla="*/ 1450 h 1539"/>
              <a:gd name="T20" fmla="*/ 334 w 1521"/>
              <a:gd name="T21" fmla="*/ 1492 h 1539"/>
              <a:gd name="T22" fmla="*/ 370 w 1521"/>
              <a:gd name="T23" fmla="*/ 1378 h 1539"/>
              <a:gd name="T24" fmla="*/ 362 w 1521"/>
              <a:gd name="T25" fmla="*/ 1283 h 1539"/>
              <a:gd name="T26" fmla="*/ 394 w 1521"/>
              <a:gd name="T27" fmla="*/ 1148 h 1539"/>
              <a:gd name="T28" fmla="*/ 434 w 1521"/>
              <a:gd name="T29" fmla="*/ 874 h 1539"/>
              <a:gd name="T30" fmla="*/ 409 w 1521"/>
              <a:gd name="T31" fmla="*/ 615 h 1539"/>
              <a:gd name="T32" fmla="*/ 409 w 1521"/>
              <a:gd name="T33" fmla="*/ 556 h 1539"/>
              <a:gd name="T34" fmla="*/ 436 w 1521"/>
              <a:gd name="T35" fmla="*/ 449 h 1539"/>
              <a:gd name="T36" fmla="*/ 527 w 1521"/>
              <a:gd name="T37" fmla="*/ 310 h 1539"/>
              <a:gd name="T38" fmla="*/ 587 w 1521"/>
              <a:gd name="T39" fmla="*/ 353 h 1539"/>
              <a:gd name="T40" fmla="*/ 573 w 1521"/>
              <a:gd name="T41" fmla="*/ 396 h 1539"/>
              <a:gd name="T42" fmla="*/ 540 w 1521"/>
              <a:gd name="T43" fmla="*/ 419 h 1539"/>
              <a:gd name="T44" fmla="*/ 514 w 1521"/>
              <a:gd name="T45" fmla="*/ 473 h 1539"/>
              <a:gd name="T46" fmla="*/ 576 w 1521"/>
              <a:gd name="T47" fmla="*/ 1087 h 1539"/>
              <a:gd name="T48" fmla="*/ 549 w 1521"/>
              <a:gd name="T49" fmla="*/ 1339 h 1539"/>
              <a:gd name="T50" fmla="*/ 547 w 1521"/>
              <a:gd name="T51" fmla="*/ 1398 h 1539"/>
              <a:gd name="T52" fmla="*/ 617 w 1521"/>
              <a:gd name="T53" fmla="*/ 1420 h 1539"/>
              <a:gd name="T54" fmla="*/ 644 w 1521"/>
              <a:gd name="T55" fmla="*/ 1353 h 1539"/>
              <a:gd name="T56" fmla="*/ 591 w 1521"/>
              <a:gd name="T57" fmla="*/ 1178 h 1539"/>
              <a:gd name="T58" fmla="*/ 1053 w 1521"/>
              <a:gd name="T59" fmla="*/ 1431 h 1539"/>
              <a:gd name="T60" fmla="*/ 1052 w 1521"/>
              <a:gd name="T61" fmla="*/ 1514 h 1539"/>
              <a:gd name="T62" fmla="*/ 1071 w 1521"/>
              <a:gd name="T63" fmla="*/ 1539 h 1539"/>
              <a:gd name="T64" fmla="*/ 1103 w 1521"/>
              <a:gd name="T65" fmla="*/ 1500 h 1539"/>
              <a:gd name="T66" fmla="*/ 1089 w 1521"/>
              <a:gd name="T67" fmla="*/ 1422 h 1539"/>
              <a:gd name="T68" fmla="*/ 1455 w 1521"/>
              <a:gd name="T69" fmla="*/ 1297 h 1539"/>
              <a:gd name="T70" fmla="*/ 1439 w 1521"/>
              <a:gd name="T71" fmla="*/ 1383 h 1539"/>
              <a:gd name="T72" fmla="*/ 1476 w 1521"/>
              <a:gd name="T73" fmla="*/ 1404 h 1539"/>
              <a:gd name="T74" fmla="*/ 1498 w 1521"/>
              <a:gd name="T75" fmla="*/ 1320 h 1539"/>
              <a:gd name="T76" fmla="*/ 1480 w 1521"/>
              <a:gd name="T77" fmla="*/ 1118 h 1539"/>
              <a:gd name="T78" fmla="*/ 1504 w 1521"/>
              <a:gd name="T79" fmla="*/ 479 h 1539"/>
              <a:gd name="T80" fmla="*/ 1508 w 1521"/>
              <a:gd name="T81" fmla="*/ 421 h 1539"/>
              <a:gd name="T82" fmla="*/ 1076 w 1521"/>
              <a:gd name="T83" fmla="*/ 445 h 1539"/>
              <a:gd name="T84" fmla="*/ 924 w 1521"/>
              <a:gd name="T85" fmla="*/ 386 h 1539"/>
              <a:gd name="T86" fmla="*/ 701 w 1521"/>
              <a:gd name="T87" fmla="*/ 389 h 1539"/>
              <a:gd name="T88" fmla="*/ 672 w 1521"/>
              <a:gd name="T89" fmla="*/ 304 h 1539"/>
              <a:gd name="T90" fmla="*/ 594 w 1521"/>
              <a:gd name="T91" fmla="*/ 190 h 1539"/>
              <a:gd name="T92" fmla="*/ 513 w 1521"/>
              <a:gd name="T93" fmla="*/ 129 h 1539"/>
              <a:gd name="T94" fmla="*/ 410 w 1521"/>
              <a:gd name="T95" fmla="*/ 13 h 1539"/>
              <a:gd name="T96" fmla="*/ 310 w 1521"/>
              <a:gd name="T97" fmla="*/ 7 h 1539"/>
              <a:gd name="T98" fmla="*/ 263 w 1521"/>
              <a:gd name="T99" fmla="*/ 72 h 1539"/>
              <a:gd name="T100" fmla="*/ 261 w 1521"/>
              <a:gd name="T101" fmla="*/ 1079 h 1539"/>
              <a:gd name="T102" fmla="*/ 249 w 1521"/>
              <a:gd name="T103" fmla="*/ 1232 h 1539"/>
              <a:gd name="T104" fmla="*/ 238 w 1521"/>
              <a:gd name="T105" fmla="*/ 1096 h 1539"/>
              <a:gd name="T106" fmla="*/ 1452 w 1521"/>
              <a:gd name="T107" fmla="*/ 1118 h 1539"/>
              <a:gd name="T108" fmla="*/ 1394 w 1521"/>
              <a:gd name="T109" fmla="*/ 1164 h 1539"/>
              <a:gd name="T110" fmla="*/ 1423 w 1521"/>
              <a:gd name="T111" fmla="*/ 1065 h 1539"/>
              <a:gd name="T112" fmla="*/ 533 w 1521"/>
              <a:gd name="T113" fmla="*/ 462 h 1539"/>
              <a:gd name="T114" fmla="*/ 566 w 1521"/>
              <a:gd name="T115" fmla="*/ 439 h 1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521" h="1539">
                <a:moveTo>
                  <a:pt x="263" y="72"/>
                </a:moveTo>
                <a:lnTo>
                  <a:pt x="263" y="72"/>
                </a:lnTo>
                <a:lnTo>
                  <a:pt x="181" y="121"/>
                </a:lnTo>
                <a:lnTo>
                  <a:pt x="124" y="156"/>
                </a:lnTo>
                <a:lnTo>
                  <a:pt x="105" y="169"/>
                </a:lnTo>
                <a:lnTo>
                  <a:pt x="96" y="175"/>
                </a:lnTo>
                <a:lnTo>
                  <a:pt x="96" y="175"/>
                </a:lnTo>
                <a:lnTo>
                  <a:pt x="90" y="183"/>
                </a:lnTo>
                <a:lnTo>
                  <a:pt x="78" y="194"/>
                </a:lnTo>
                <a:lnTo>
                  <a:pt x="68" y="207"/>
                </a:lnTo>
                <a:lnTo>
                  <a:pt x="60" y="217"/>
                </a:lnTo>
                <a:lnTo>
                  <a:pt x="60" y="217"/>
                </a:lnTo>
                <a:lnTo>
                  <a:pt x="50" y="237"/>
                </a:lnTo>
                <a:lnTo>
                  <a:pt x="45" y="247"/>
                </a:lnTo>
                <a:lnTo>
                  <a:pt x="43" y="252"/>
                </a:lnTo>
                <a:lnTo>
                  <a:pt x="42" y="257"/>
                </a:lnTo>
                <a:lnTo>
                  <a:pt x="42" y="257"/>
                </a:lnTo>
                <a:lnTo>
                  <a:pt x="43" y="264"/>
                </a:lnTo>
                <a:lnTo>
                  <a:pt x="45" y="268"/>
                </a:lnTo>
                <a:lnTo>
                  <a:pt x="45" y="277"/>
                </a:lnTo>
                <a:lnTo>
                  <a:pt x="42" y="296"/>
                </a:lnTo>
                <a:lnTo>
                  <a:pt x="42" y="296"/>
                </a:lnTo>
                <a:lnTo>
                  <a:pt x="18" y="453"/>
                </a:lnTo>
                <a:lnTo>
                  <a:pt x="3" y="548"/>
                </a:lnTo>
                <a:lnTo>
                  <a:pt x="0" y="582"/>
                </a:lnTo>
                <a:lnTo>
                  <a:pt x="0" y="592"/>
                </a:lnTo>
                <a:lnTo>
                  <a:pt x="0" y="598"/>
                </a:lnTo>
                <a:lnTo>
                  <a:pt x="0" y="598"/>
                </a:lnTo>
                <a:lnTo>
                  <a:pt x="7" y="625"/>
                </a:lnTo>
                <a:lnTo>
                  <a:pt x="10" y="636"/>
                </a:lnTo>
                <a:lnTo>
                  <a:pt x="11" y="645"/>
                </a:lnTo>
                <a:lnTo>
                  <a:pt x="11" y="645"/>
                </a:lnTo>
                <a:lnTo>
                  <a:pt x="11" y="651"/>
                </a:lnTo>
                <a:lnTo>
                  <a:pt x="14" y="663"/>
                </a:lnTo>
                <a:lnTo>
                  <a:pt x="21" y="691"/>
                </a:lnTo>
                <a:lnTo>
                  <a:pt x="28" y="718"/>
                </a:lnTo>
                <a:lnTo>
                  <a:pt x="32" y="735"/>
                </a:lnTo>
                <a:lnTo>
                  <a:pt x="32" y="735"/>
                </a:lnTo>
                <a:lnTo>
                  <a:pt x="37" y="782"/>
                </a:lnTo>
                <a:lnTo>
                  <a:pt x="42" y="823"/>
                </a:lnTo>
                <a:lnTo>
                  <a:pt x="42" y="823"/>
                </a:lnTo>
                <a:lnTo>
                  <a:pt x="38" y="831"/>
                </a:lnTo>
                <a:lnTo>
                  <a:pt x="28" y="850"/>
                </a:lnTo>
                <a:lnTo>
                  <a:pt x="24" y="862"/>
                </a:lnTo>
                <a:lnTo>
                  <a:pt x="20" y="874"/>
                </a:lnTo>
                <a:lnTo>
                  <a:pt x="19" y="885"/>
                </a:lnTo>
                <a:lnTo>
                  <a:pt x="20" y="890"/>
                </a:lnTo>
                <a:lnTo>
                  <a:pt x="21" y="894"/>
                </a:lnTo>
                <a:lnTo>
                  <a:pt x="21" y="894"/>
                </a:lnTo>
                <a:lnTo>
                  <a:pt x="25" y="903"/>
                </a:lnTo>
                <a:lnTo>
                  <a:pt x="30" y="912"/>
                </a:lnTo>
                <a:lnTo>
                  <a:pt x="42" y="929"/>
                </a:lnTo>
                <a:lnTo>
                  <a:pt x="58" y="948"/>
                </a:lnTo>
                <a:lnTo>
                  <a:pt x="74" y="962"/>
                </a:lnTo>
                <a:lnTo>
                  <a:pt x="74" y="962"/>
                </a:lnTo>
                <a:lnTo>
                  <a:pt x="70" y="976"/>
                </a:lnTo>
                <a:lnTo>
                  <a:pt x="69" y="988"/>
                </a:lnTo>
                <a:lnTo>
                  <a:pt x="69" y="993"/>
                </a:lnTo>
                <a:lnTo>
                  <a:pt x="72" y="997"/>
                </a:lnTo>
                <a:lnTo>
                  <a:pt x="72" y="997"/>
                </a:lnTo>
                <a:lnTo>
                  <a:pt x="74" y="1000"/>
                </a:lnTo>
                <a:lnTo>
                  <a:pt x="77" y="1002"/>
                </a:lnTo>
                <a:lnTo>
                  <a:pt x="82" y="1005"/>
                </a:lnTo>
                <a:lnTo>
                  <a:pt x="88" y="1005"/>
                </a:lnTo>
                <a:lnTo>
                  <a:pt x="88" y="1005"/>
                </a:lnTo>
                <a:lnTo>
                  <a:pt x="92" y="1100"/>
                </a:lnTo>
                <a:lnTo>
                  <a:pt x="94" y="1171"/>
                </a:lnTo>
                <a:lnTo>
                  <a:pt x="94" y="1198"/>
                </a:lnTo>
                <a:lnTo>
                  <a:pt x="92" y="1214"/>
                </a:lnTo>
                <a:lnTo>
                  <a:pt x="92" y="1214"/>
                </a:lnTo>
                <a:lnTo>
                  <a:pt x="92" y="1227"/>
                </a:lnTo>
                <a:lnTo>
                  <a:pt x="92" y="1244"/>
                </a:lnTo>
                <a:lnTo>
                  <a:pt x="95" y="1281"/>
                </a:lnTo>
                <a:lnTo>
                  <a:pt x="100" y="1329"/>
                </a:lnTo>
                <a:lnTo>
                  <a:pt x="149" y="1332"/>
                </a:lnTo>
                <a:lnTo>
                  <a:pt x="149" y="1332"/>
                </a:lnTo>
                <a:lnTo>
                  <a:pt x="153" y="1357"/>
                </a:lnTo>
                <a:lnTo>
                  <a:pt x="158" y="1378"/>
                </a:lnTo>
                <a:lnTo>
                  <a:pt x="160" y="1388"/>
                </a:lnTo>
                <a:lnTo>
                  <a:pt x="164" y="1396"/>
                </a:lnTo>
                <a:lnTo>
                  <a:pt x="164" y="1396"/>
                </a:lnTo>
                <a:lnTo>
                  <a:pt x="172" y="1411"/>
                </a:lnTo>
                <a:lnTo>
                  <a:pt x="184" y="1425"/>
                </a:lnTo>
                <a:lnTo>
                  <a:pt x="190" y="1432"/>
                </a:lnTo>
                <a:lnTo>
                  <a:pt x="196" y="1438"/>
                </a:lnTo>
                <a:lnTo>
                  <a:pt x="203" y="1442"/>
                </a:lnTo>
                <a:lnTo>
                  <a:pt x="211" y="1446"/>
                </a:lnTo>
                <a:lnTo>
                  <a:pt x="211" y="1446"/>
                </a:lnTo>
                <a:lnTo>
                  <a:pt x="217" y="1449"/>
                </a:lnTo>
                <a:lnTo>
                  <a:pt x="223" y="1450"/>
                </a:lnTo>
                <a:lnTo>
                  <a:pt x="235" y="1450"/>
                </a:lnTo>
                <a:lnTo>
                  <a:pt x="243" y="1450"/>
                </a:lnTo>
                <a:lnTo>
                  <a:pt x="245" y="1450"/>
                </a:lnTo>
                <a:lnTo>
                  <a:pt x="259" y="1492"/>
                </a:lnTo>
                <a:lnTo>
                  <a:pt x="274" y="1492"/>
                </a:lnTo>
                <a:lnTo>
                  <a:pt x="263" y="1450"/>
                </a:lnTo>
                <a:lnTo>
                  <a:pt x="306" y="1446"/>
                </a:lnTo>
                <a:lnTo>
                  <a:pt x="324" y="1488"/>
                </a:lnTo>
                <a:lnTo>
                  <a:pt x="334" y="1492"/>
                </a:lnTo>
                <a:lnTo>
                  <a:pt x="320" y="1442"/>
                </a:lnTo>
                <a:lnTo>
                  <a:pt x="320" y="1442"/>
                </a:lnTo>
                <a:lnTo>
                  <a:pt x="335" y="1428"/>
                </a:lnTo>
                <a:lnTo>
                  <a:pt x="348" y="1415"/>
                </a:lnTo>
                <a:lnTo>
                  <a:pt x="360" y="1404"/>
                </a:lnTo>
                <a:lnTo>
                  <a:pt x="360" y="1404"/>
                </a:lnTo>
                <a:lnTo>
                  <a:pt x="364" y="1398"/>
                </a:lnTo>
                <a:lnTo>
                  <a:pt x="366" y="1392"/>
                </a:lnTo>
                <a:lnTo>
                  <a:pt x="370" y="1378"/>
                </a:lnTo>
                <a:lnTo>
                  <a:pt x="371" y="1365"/>
                </a:lnTo>
                <a:lnTo>
                  <a:pt x="370" y="1357"/>
                </a:lnTo>
                <a:lnTo>
                  <a:pt x="370" y="1357"/>
                </a:lnTo>
                <a:lnTo>
                  <a:pt x="364" y="1339"/>
                </a:lnTo>
                <a:lnTo>
                  <a:pt x="360" y="1328"/>
                </a:lnTo>
                <a:lnTo>
                  <a:pt x="360" y="1321"/>
                </a:lnTo>
                <a:lnTo>
                  <a:pt x="360" y="1315"/>
                </a:lnTo>
                <a:lnTo>
                  <a:pt x="360" y="1315"/>
                </a:lnTo>
                <a:lnTo>
                  <a:pt x="362" y="1283"/>
                </a:lnTo>
                <a:lnTo>
                  <a:pt x="366" y="1243"/>
                </a:lnTo>
                <a:lnTo>
                  <a:pt x="366" y="1243"/>
                </a:lnTo>
                <a:lnTo>
                  <a:pt x="369" y="1226"/>
                </a:lnTo>
                <a:lnTo>
                  <a:pt x="371" y="1211"/>
                </a:lnTo>
                <a:lnTo>
                  <a:pt x="376" y="1195"/>
                </a:lnTo>
                <a:lnTo>
                  <a:pt x="384" y="1176"/>
                </a:lnTo>
                <a:lnTo>
                  <a:pt x="384" y="1176"/>
                </a:lnTo>
                <a:lnTo>
                  <a:pt x="389" y="1163"/>
                </a:lnTo>
                <a:lnTo>
                  <a:pt x="394" y="1148"/>
                </a:lnTo>
                <a:lnTo>
                  <a:pt x="405" y="1114"/>
                </a:lnTo>
                <a:lnTo>
                  <a:pt x="414" y="1085"/>
                </a:lnTo>
                <a:lnTo>
                  <a:pt x="420" y="1065"/>
                </a:lnTo>
                <a:lnTo>
                  <a:pt x="420" y="1065"/>
                </a:lnTo>
                <a:lnTo>
                  <a:pt x="424" y="1049"/>
                </a:lnTo>
                <a:lnTo>
                  <a:pt x="429" y="1027"/>
                </a:lnTo>
                <a:lnTo>
                  <a:pt x="434" y="1001"/>
                </a:lnTo>
                <a:lnTo>
                  <a:pt x="434" y="1001"/>
                </a:lnTo>
                <a:lnTo>
                  <a:pt x="434" y="874"/>
                </a:lnTo>
                <a:lnTo>
                  <a:pt x="434" y="778"/>
                </a:lnTo>
                <a:lnTo>
                  <a:pt x="434" y="719"/>
                </a:lnTo>
                <a:lnTo>
                  <a:pt x="434" y="719"/>
                </a:lnTo>
                <a:lnTo>
                  <a:pt x="433" y="706"/>
                </a:lnTo>
                <a:lnTo>
                  <a:pt x="430" y="691"/>
                </a:lnTo>
                <a:lnTo>
                  <a:pt x="424" y="661"/>
                </a:lnTo>
                <a:lnTo>
                  <a:pt x="412" y="624"/>
                </a:lnTo>
                <a:lnTo>
                  <a:pt x="412" y="624"/>
                </a:lnTo>
                <a:lnTo>
                  <a:pt x="409" y="615"/>
                </a:lnTo>
                <a:lnTo>
                  <a:pt x="405" y="602"/>
                </a:lnTo>
                <a:lnTo>
                  <a:pt x="401" y="592"/>
                </a:lnTo>
                <a:lnTo>
                  <a:pt x="401" y="588"/>
                </a:lnTo>
                <a:lnTo>
                  <a:pt x="402" y="584"/>
                </a:lnTo>
                <a:lnTo>
                  <a:pt x="409" y="578"/>
                </a:lnTo>
                <a:lnTo>
                  <a:pt x="409" y="578"/>
                </a:lnTo>
                <a:lnTo>
                  <a:pt x="409" y="574"/>
                </a:lnTo>
                <a:lnTo>
                  <a:pt x="409" y="567"/>
                </a:lnTo>
                <a:lnTo>
                  <a:pt x="409" y="556"/>
                </a:lnTo>
                <a:lnTo>
                  <a:pt x="409" y="556"/>
                </a:lnTo>
                <a:lnTo>
                  <a:pt x="412" y="529"/>
                </a:lnTo>
                <a:lnTo>
                  <a:pt x="414" y="517"/>
                </a:lnTo>
                <a:lnTo>
                  <a:pt x="416" y="510"/>
                </a:lnTo>
                <a:lnTo>
                  <a:pt x="416" y="510"/>
                </a:lnTo>
                <a:lnTo>
                  <a:pt x="425" y="485"/>
                </a:lnTo>
                <a:lnTo>
                  <a:pt x="434" y="459"/>
                </a:lnTo>
                <a:lnTo>
                  <a:pt x="434" y="459"/>
                </a:lnTo>
                <a:lnTo>
                  <a:pt x="436" y="449"/>
                </a:lnTo>
                <a:lnTo>
                  <a:pt x="438" y="434"/>
                </a:lnTo>
                <a:lnTo>
                  <a:pt x="441" y="410"/>
                </a:lnTo>
                <a:lnTo>
                  <a:pt x="441" y="410"/>
                </a:lnTo>
                <a:lnTo>
                  <a:pt x="452" y="328"/>
                </a:lnTo>
                <a:lnTo>
                  <a:pt x="459" y="292"/>
                </a:lnTo>
                <a:lnTo>
                  <a:pt x="495" y="275"/>
                </a:lnTo>
                <a:lnTo>
                  <a:pt x="495" y="275"/>
                </a:lnTo>
                <a:lnTo>
                  <a:pt x="527" y="310"/>
                </a:lnTo>
                <a:lnTo>
                  <a:pt x="527" y="310"/>
                </a:lnTo>
                <a:lnTo>
                  <a:pt x="533" y="317"/>
                </a:lnTo>
                <a:lnTo>
                  <a:pt x="541" y="324"/>
                </a:lnTo>
                <a:lnTo>
                  <a:pt x="541" y="324"/>
                </a:lnTo>
                <a:lnTo>
                  <a:pt x="545" y="328"/>
                </a:lnTo>
                <a:lnTo>
                  <a:pt x="549" y="332"/>
                </a:lnTo>
                <a:lnTo>
                  <a:pt x="555" y="336"/>
                </a:lnTo>
                <a:lnTo>
                  <a:pt x="555" y="336"/>
                </a:lnTo>
                <a:lnTo>
                  <a:pt x="572" y="345"/>
                </a:lnTo>
                <a:lnTo>
                  <a:pt x="587" y="353"/>
                </a:lnTo>
                <a:lnTo>
                  <a:pt x="587" y="353"/>
                </a:lnTo>
                <a:lnTo>
                  <a:pt x="580" y="382"/>
                </a:lnTo>
                <a:lnTo>
                  <a:pt x="580" y="382"/>
                </a:lnTo>
                <a:lnTo>
                  <a:pt x="580" y="385"/>
                </a:lnTo>
                <a:lnTo>
                  <a:pt x="580" y="386"/>
                </a:lnTo>
                <a:lnTo>
                  <a:pt x="580" y="389"/>
                </a:lnTo>
                <a:lnTo>
                  <a:pt x="576" y="392"/>
                </a:lnTo>
                <a:lnTo>
                  <a:pt x="576" y="392"/>
                </a:lnTo>
                <a:lnTo>
                  <a:pt x="573" y="396"/>
                </a:lnTo>
                <a:lnTo>
                  <a:pt x="572" y="400"/>
                </a:lnTo>
                <a:lnTo>
                  <a:pt x="569" y="407"/>
                </a:lnTo>
                <a:lnTo>
                  <a:pt x="569" y="407"/>
                </a:lnTo>
                <a:lnTo>
                  <a:pt x="564" y="413"/>
                </a:lnTo>
                <a:lnTo>
                  <a:pt x="562" y="417"/>
                </a:lnTo>
                <a:lnTo>
                  <a:pt x="562" y="417"/>
                </a:lnTo>
                <a:lnTo>
                  <a:pt x="558" y="417"/>
                </a:lnTo>
                <a:lnTo>
                  <a:pt x="546" y="418"/>
                </a:lnTo>
                <a:lnTo>
                  <a:pt x="540" y="419"/>
                </a:lnTo>
                <a:lnTo>
                  <a:pt x="532" y="422"/>
                </a:lnTo>
                <a:lnTo>
                  <a:pt x="526" y="426"/>
                </a:lnTo>
                <a:lnTo>
                  <a:pt x="519" y="431"/>
                </a:lnTo>
                <a:lnTo>
                  <a:pt x="519" y="431"/>
                </a:lnTo>
                <a:lnTo>
                  <a:pt x="515" y="439"/>
                </a:lnTo>
                <a:lnTo>
                  <a:pt x="513" y="445"/>
                </a:lnTo>
                <a:lnTo>
                  <a:pt x="511" y="453"/>
                </a:lnTo>
                <a:lnTo>
                  <a:pt x="511" y="461"/>
                </a:lnTo>
                <a:lnTo>
                  <a:pt x="514" y="473"/>
                </a:lnTo>
                <a:lnTo>
                  <a:pt x="515" y="481"/>
                </a:lnTo>
                <a:lnTo>
                  <a:pt x="515" y="481"/>
                </a:lnTo>
                <a:lnTo>
                  <a:pt x="518" y="486"/>
                </a:lnTo>
                <a:lnTo>
                  <a:pt x="524" y="495"/>
                </a:lnTo>
                <a:lnTo>
                  <a:pt x="541" y="521"/>
                </a:lnTo>
                <a:lnTo>
                  <a:pt x="566" y="556"/>
                </a:lnTo>
                <a:lnTo>
                  <a:pt x="580" y="1083"/>
                </a:lnTo>
                <a:lnTo>
                  <a:pt x="580" y="1083"/>
                </a:lnTo>
                <a:lnTo>
                  <a:pt x="576" y="1087"/>
                </a:lnTo>
                <a:lnTo>
                  <a:pt x="568" y="1097"/>
                </a:lnTo>
                <a:lnTo>
                  <a:pt x="563" y="1105"/>
                </a:lnTo>
                <a:lnTo>
                  <a:pt x="559" y="1113"/>
                </a:lnTo>
                <a:lnTo>
                  <a:pt x="556" y="1121"/>
                </a:lnTo>
                <a:lnTo>
                  <a:pt x="555" y="1130"/>
                </a:lnTo>
                <a:lnTo>
                  <a:pt x="555" y="1332"/>
                </a:lnTo>
                <a:lnTo>
                  <a:pt x="555" y="1332"/>
                </a:lnTo>
                <a:lnTo>
                  <a:pt x="553" y="1335"/>
                </a:lnTo>
                <a:lnTo>
                  <a:pt x="549" y="1339"/>
                </a:lnTo>
                <a:lnTo>
                  <a:pt x="546" y="1344"/>
                </a:lnTo>
                <a:lnTo>
                  <a:pt x="542" y="1352"/>
                </a:lnTo>
                <a:lnTo>
                  <a:pt x="541" y="1360"/>
                </a:lnTo>
                <a:lnTo>
                  <a:pt x="540" y="1370"/>
                </a:lnTo>
                <a:lnTo>
                  <a:pt x="541" y="1382"/>
                </a:lnTo>
                <a:lnTo>
                  <a:pt x="541" y="1382"/>
                </a:lnTo>
                <a:lnTo>
                  <a:pt x="542" y="1388"/>
                </a:lnTo>
                <a:lnTo>
                  <a:pt x="545" y="1393"/>
                </a:lnTo>
                <a:lnTo>
                  <a:pt x="547" y="1398"/>
                </a:lnTo>
                <a:lnTo>
                  <a:pt x="551" y="1402"/>
                </a:lnTo>
                <a:lnTo>
                  <a:pt x="559" y="1410"/>
                </a:lnTo>
                <a:lnTo>
                  <a:pt x="569" y="1416"/>
                </a:lnTo>
                <a:lnTo>
                  <a:pt x="580" y="1419"/>
                </a:lnTo>
                <a:lnTo>
                  <a:pt x="591" y="1422"/>
                </a:lnTo>
                <a:lnTo>
                  <a:pt x="602" y="1422"/>
                </a:lnTo>
                <a:lnTo>
                  <a:pt x="612" y="1422"/>
                </a:lnTo>
                <a:lnTo>
                  <a:pt x="612" y="1422"/>
                </a:lnTo>
                <a:lnTo>
                  <a:pt x="617" y="1420"/>
                </a:lnTo>
                <a:lnTo>
                  <a:pt x="621" y="1418"/>
                </a:lnTo>
                <a:lnTo>
                  <a:pt x="629" y="1411"/>
                </a:lnTo>
                <a:lnTo>
                  <a:pt x="635" y="1404"/>
                </a:lnTo>
                <a:lnTo>
                  <a:pt x="640" y="1395"/>
                </a:lnTo>
                <a:lnTo>
                  <a:pt x="643" y="1383"/>
                </a:lnTo>
                <a:lnTo>
                  <a:pt x="645" y="1373"/>
                </a:lnTo>
                <a:lnTo>
                  <a:pt x="645" y="1362"/>
                </a:lnTo>
                <a:lnTo>
                  <a:pt x="644" y="1353"/>
                </a:lnTo>
                <a:lnTo>
                  <a:pt x="644" y="1353"/>
                </a:lnTo>
                <a:lnTo>
                  <a:pt x="643" y="1350"/>
                </a:lnTo>
                <a:lnTo>
                  <a:pt x="640" y="1346"/>
                </a:lnTo>
                <a:lnTo>
                  <a:pt x="632" y="1338"/>
                </a:lnTo>
                <a:lnTo>
                  <a:pt x="623" y="1333"/>
                </a:lnTo>
                <a:lnTo>
                  <a:pt x="613" y="1328"/>
                </a:lnTo>
                <a:lnTo>
                  <a:pt x="595" y="1320"/>
                </a:lnTo>
                <a:lnTo>
                  <a:pt x="587" y="1317"/>
                </a:lnTo>
                <a:lnTo>
                  <a:pt x="591" y="1178"/>
                </a:lnTo>
                <a:lnTo>
                  <a:pt x="591" y="1178"/>
                </a:lnTo>
                <a:lnTo>
                  <a:pt x="704" y="1207"/>
                </a:lnTo>
                <a:lnTo>
                  <a:pt x="861" y="1247"/>
                </a:lnTo>
                <a:lnTo>
                  <a:pt x="861" y="1247"/>
                </a:lnTo>
                <a:lnTo>
                  <a:pt x="915" y="1262"/>
                </a:lnTo>
                <a:lnTo>
                  <a:pt x="978" y="1281"/>
                </a:lnTo>
                <a:lnTo>
                  <a:pt x="1053" y="1303"/>
                </a:lnTo>
                <a:lnTo>
                  <a:pt x="1053" y="1432"/>
                </a:lnTo>
                <a:lnTo>
                  <a:pt x="1053" y="1432"/>
                </a:lnTo>
                <a:lnTo>
                  <a:pt x="1053" y="1431"/>
                </a:lnTo>
                <a:lnTo>
                  <a:pt x="1050" y="1431"/>
                </a:lnTo>
                <a:lnTo>
                  <a:pt x="1049" y="1431"/>
                </a:lnTo>
                <a:lnTo>
                  <a:pt x="1048" y="1432"/>
                </a:lnTo>
                <a:lnTo>
                  <a:pt x="1046" y="1440"/>
                </a:lnTo>
                <a:lnTo>
                  <a:pt x="1046" y="1440"/>
                </a:lnTo>
                <a:lnTo>
                  <a:pt x="1045" y="1456"/>
                </a:lnTo>
                <a:lnTo>
                  <a:pt x="1046" y="1481"/>
                </a:lnTo>
                <a:lnTo>
                  <a:pt x="1049" y="1505"/>
                </a:lnTo>
                <a:lnTo>
                  <a:pt x="1052" y="1514"/>
                </a:lnTo>
                <a:lnTo>
                  <a:pt x="1053" y="1521"/>
                </a:lnTo>
                <a:lnTo>
                  <a:pt x="1053" y="1521"/>
                </a:lnTo>
                <a:lnTo>
                  <a:pt x="1057" y="1528"/>
                </a:lnTo>
                <a:lnTo>
                  <a:pt x="1059" y="1534"/>
                </a:lnTo>
                <a:lnTo>
                  <a:pt x="1062" y="1536"/>
                </a:lnTo>
                <a:lnTo>
                  <a:pt x="1064" y="1537"/>
                </a:lnTo>
                <a:lnTo>
                  <a:pt x="1067" y="1539"/>
                </a:lnTo>
                <a:lnTo>
                  <a:pt x="1071" y="1539"/>
                </a:lnTo>
                <a:lnTo>
                  <a:pt x="1071" y="1539"/>
                </a:lnTo>
                <a:lnTo>
                  <a:pt x="1075" y="1539"/>
                </a:lnTo>
                <a:lnTo>
                  <a:pt x="1080" y="1537"/>
                </a:lnTo>
                <a:lnTo>
                  <a:pt x="1086" y="1534"/>
                </a:lnTo>
                <a:lnTo>
                  <a:pt x="1092" y="1528"/>
                </a:lnTo>
                <a:lnTo>
                  <a:pt x="1095" y="1525"/>
                </a:lnTo>
                <a:lnTo>
                  <a:pt x="1095" y="1525"/>
                </a:lnTo>
                <a:lnTo>
                  <a:pt x="1098" y="1519"/>
                </a:lnTo>
                <a:lnTo>
                  <a:pt x="1101" y="1512"/>
                </a:lnTo>
                <a:lnTo>
                  <a:pt x="1103" y="1500"/>
                </a:lnTo>
                <a:lnTo>
                  <a:pt x="1103" y="1500"/>
                </a:lnTo>
                <a:lnTo>
                  <a:pt x="1102" y="1477"/>
                </a:lnTo>
                <a:lnTo>
                  <a:pt x="1099" y="1446"/>
                </a:lnTo>
                <a:lnTo>
                  <a:pt x="1099" y="1446"/>
                </a:lnTo>
                <a:lnTo>
                  <a:pt x="1099" y="1441"/>
                </a:lnTo>
                <a:lnTo>
                  <a:pt x="1098" y="1436"/>
                </a:lnTo>
                <a:lnTo>
                  <a:pt x="1094" y="1428"/>
                </a:lnTo>
                <a:lnTo>
                  <a:pt x="1090" y="1423"/>
                </a:lnTo>
                <a:lnTo>
                  <a:pt x="1089" y="1422"/>
                </a:lnTo>
                <a:lnTo>
                  <a:pt x="1089" y="1422"/>
                </a:lnTo>
                <a:lnTo>
                  <a:pt x="1089" y="1418"/>
                </a:lnTo>
                <a:lnTo>
                  <a:pt x="1089" y="1407"/>
                </a:lnTo>
                <a:lnTo>
                  <a:pt x="1089" y="1407"/>
                </a:lnTo>
                <a:lnTo>
                  <a:pt x="1088" y="1384"/>
                </a:lnTo>
                <a:lnTo>
                  <a:pt x="1088" y="1342"/>
                </a:lnTo>
                <a:lnTo>
                  <a:pt x="1089" y="1283"/>
                </a:lnTo>
                <a:lnTo>
                  <a:pt x="1459" y="1190"/>
                </a:lnTo>
                <a:lnTo>
                  <a:pt x="1455" y="1297"/>
                </a:lnTo>
                <a:lnTo>
                  <a:pt x="1455" y="1297"/>
                </a:lnTo>
                <a:lnTo>
                  <a:pt x="1449" y="1302"/>
                </a:lnTo>
                <a:lnTo>
                  <a:pt x="1445" y="1310"/>
                </a:lnTo>
                <a:lnTo>
                  <a:pt x="1441" y="1317"/>
                </a:lnTo>
                <a:lnTo>
                  <a:pt x="1441" y="1317"/>
                </a:lnTo>
                <a:lnTo>
                  <a:pt x="1439" y="1333"/>
                </a:lnTo>
                <a:lnTo>
                  <a:pt x="1437" y="1353"/>
                </a:lnTo>
                <a:lnTo>
                  <a:pt x="1437" y="1375"/>
                </a:lnTo>
                <a:lnTo>
                  <a:pt x="1439" y="1383"/>
                </a:lnTo>
                <a:lnTo>
                  <a:pt x="1441" y="1389"/>
                </a:lnTo>
                <a:lnTo>
                  <a:pt x="1441" y="1389"/>
                </a:lnTo>
                <a:lnTo>
                  <a:pt x="1444" y="1393"/>
                </a:lnTo>
                <a:lnTo>
                  <a:pt x="1448" y="1396"/>
                </a:lnTo>
                <a:lnTo>
                  <a:pt x="1453" y="1398"/>
                </a:lnTo>
                <a:lnTo>
                  <a:pt x="1458" y="1401"/>
                </a:lnTo>
                <a:lnTo>
                  <a:pt x="1468" y="1402"/>
                </a:lnTo>
                <a:lnTo>
                  <a:pt x="1476" y="1404"/>
                </a:lnTo>
                <a:lnTo>
                  <a:pt x="1476" y="1404"/>
                </a:lnTo>
                <a:lnTo>
                  <a:pt x="1482" y="1404"/>
                </a:lnTo>
                <a:lnTo>
                  <a:pt x="1486" y="1402"/>
                </a:lnTo>
                <a:lnTo>
                  <a:pt x="1489" y="1400"/>
                </a:lnTo>
                <a:lnTo>
                  <a:pt x="1490" y="1393"/>
                </a:lnTo>
                <a:lnTo>
                  <a:pt x="1490" y="1393"/>
                </a:lnTo>
                <a:lnTo>
                  <a:pt x="1494" y="1377"/>
                </a:lnTo>
                <a:lnTo>
                  <a:pt x="1497" y="1352"/>
                </a:lnTo>
                <a:lnTo>
                  <a:pt x="1498" y="1329"/>
                </a:lnTo>
                <a:lnTo>
                  <a:pt x="1498" y="1320"/>
                </a:lnTo>
                <a:lnTo>
                  <a:pt x="1498" y="1315"/>
                </a:lnTo>
                <a:lnTo>
                  <a:pt x="1498" y="1315"/>
                </a:lnTo>
                <a:lnTo>
                  <a:pt x="1495" y="1310"/>
                </a:lnTo>
                <a:lnTo>
                  <a:pt x="1494" y="1306"/>
                </a:lnTo>
                <a:lnTo>
                  <a:pt x="1491" y="1302"/>
                </a:lnTo>
                <a:lnTo>
                  <a:pt x="1490" y="1293"/>
                </a:lnTo>
                <a:lnTo>
                  <a:pt x="1490" y="1293"/>
                </a:lnTo>
                <a:lnTo>
                  <a:pt x="1480" y="1118"/>
                </a:lnTo>
                <a:lnTo>
                  <a:pt x="1480" y="1118"/>
                </a:lnTo>
                <a:lnTo>
                  <a:pt x="1477" y="1110"/>
                </a:lnTo>
                <a:lnTo>
                  <a:pt x="1471" y="1097"/>
                </a:lnTo>
                <a:lnTo>
                  <a:pt x="1453" y="1065"/>
                </a:lnTo>
                <a:lnTo>
                  <a:pt x="1427" y="1023"/>
                </a:lnTo>
                <a:lnTo>
                  <a:pt x="1448" y="542"/>
                </a:lnTo>
                <a:lnTo>
                  <a:pt x="1448" y="542"/>
                </a:lnTo>
                <a:lnTo>
                  <a:pt x="1458" y="531"/>
                </a:lnTo>
                <a:lnTo>
                  <a:pt x="1481" y="507"/>
                </a:lnTo>
                <a:lnTo>
                  <a:pt x="1504" y="479"/>
                </a:lnTo>
                <a:lnTo>
                  <a:pt x="1513" y="466"/>
                </a:lnTo>
                <a:lnTo>
                  <a:pt x="1520" y="457"/>
                </a:lnTo>
                <a:lnTo>
                  <a:pt x="1520" y="457"/>
                </a:lnTo>
                <a:lnTo>
                  <a:pt x="1521" y="449"/>
                </a:lnTo>
                <a:lnTo>
                  <a:pt x="1521" y="441"/>
                </a:lnTo>
                <a:lnTo>
                  <a:pt x="1520" y="436"/>
                </a:lnTo>
                <a:lnTo>
                  <a:pt x="1517" y="431"/>
                </a:lnTo>
                <a:lnTo>
                  <a:pt x="1512" y="423"/>
                </a:lnTo>
                <a:lnTo>
                  <a:pt x="1508" y="421"/>
                </a:lnTo>
                <a:lnTo>
                  <a:pt x="1508" y="421"/>
                </a:lnTo>
                <a:lnTo>
                  <a:pt x="1103" y="449"/>
                </a:lnTo>
                <a:lnTo>
                  <a:pt x="1103" y="449"/>
                </a:lnTo>
                <a:lnTo>
                  <a:pt x="1099" y="449"/>
                </a:lnTo>
                <a:lnTo>
                  <a:pt x="1097" y="448"/>
                </a:lnTo>
                <a:lnTo>
                  <a:pt x="1092" y="446"/>
                </a:lnTo>
                <a:lnTo>
                  <a:pt x="1085" y="445"/>
                </a:lnTo>
                <a:lnTo>
                  <a:pt x="1085" y="445"/>
                </a:lnTo>
                <a:lnTo>
                  <a:pt x="1076" y="445"/>
                </a:lnTo>
                <a:lnTo>
                  <a:pt x="1063" y="444"/>
                </a:lnTo>
                <a:lnTo>
                  <a:pt x="1048" y="440"/>
                </a:lnTo>
                <a:lnTo>
                  <a:pt x="1028" y="435"/>
                </a:lnTo>
                <a:lnTo>
                  <a:pt x="1028" y="435"/>
                </a:lnTo>
                <a:lnTo>
                  <a:pt x="1004" y="426"/>
                </a:lnTo>
                <a:lnTo>
                  <a:pt x="977" y="413"/>
                </a:lnTo>
                <a:lnTo>
                  <a:pt x="936" y="392"/>
                </a:lnTo>
                <a:lnTo>
                  <a:pt x="936" y="392"/>
                </a:lnTo>
                <a:lnTo>
                  <a:pt x="924" y="386"/>
                </a:lnTo>
                <a:lnTo>
                  <a:pt x="917" y="382"/>
                </a:lnTo>
                <a:lnTo>
                  <a:pt x="905" y="378"/>
                </a:lnTo>
                <a:lnTo>
                  <a:pt x="886" y="378"/>
                </a:lnTo>
                <a:lnTo>
                  <a:pt x="886" y="378"/>
                </a:lnTo>
                <a:lnTo>
                  <a:pt x="814" y="378"/>
                </a:lnTo>
                <a:lnTo>
                  <a:pt x="776" y="380"/>
                </a:lnTo>
                <a:lnTo>
                  <a:pt x="755" y="382"/>
                </a:lnTo>
                <a:lnTo>
                  <a:pt x="755" y="382"/>
                </a:lnTo>
                <a:lnTo>
                  <a:pt x="701" y="389"/>
                </a:lnTo>
                <a:lnTo>
                  <a:pt x="680" y="364"/>
                </a:lnTo>
                <a:lnTo>
                  <a:pt x="680" y="364"/>
                </a:lnTo>
                <a:lnTo>
                  <a:pt x="684" y="351"/>
                </a:lnTo>
                <a:lnTo>
                  <a:pt x="686" y="340"/>
                </a:lnTo>
                <a:lnTo>
                  <a:pt x="686" y="328"/>
                </a:lnTo>
                <a:lnTo>
                  <a:pt x="686" y="328"/>
                </a:lnTo>
                <a:lnTo>
                  <a:pt x="685" y="324"/>
                </a:lnTo>
                <a:lnTo>
                  <a:pt x="683" y="319"/>
                </a:lnTo>
                <a:lnTo>
                  <a:pt x="672" y="304"/>
                </a:lnTo>
                <a:lnTo>
                  <a:pt x="644" y="265"/>
                </a:lnTo>
                <a:lnTo>
                  <a:pt x="614" y="229"/>
                </a:lnTo>
                <a:lnTo>
                  <a:pt x="605" y="216"/>
                </a:lnTo>
                <a:lnTo>
                  <a:pt x="602" y="211"/>
                </a:lnTo>
                <a:lnTo>
                  <a:pt x="602" y="211"/>
                </a:lnTo>
                <a:lnTo>
                  <a:pt x="600" y="205"/>
                </a:lnTo>
                <a:lnTo>
                  <a:pt x="598" y="197"/>
                </a:lnTo>
                <a:lnTo>
                  <a:pt x="598" y="197"/>
                </a:lnTo>
                <a:lnTo>
                  <a:pt x="594" y="190"/>
                </a:lnTo>
                <a:lnTo>
                  <a:pt x="587" y="183"/>
                </a:lnTo>
                <a:lnTo>
                  <a:pt x="576" y="174"/>
                </a:lnTo>
                <a:lnTo>
                  <a:pt x="562" y="165"/>
                </a:lnTo>
                <a:lnTo>
                  <a:pt x="562" y="165"/>
                </a:lnTo>
                <a:lnTo>
                  <a:pt x="546" y="156"/>
                </a:lnTo>
                <a:lnTo>
                  <a:pt x="533" y="148"/>
                </a:lnTo>
                <a:lnTo>
                  <a:pt x="522" y="139"/>
                </a:lnTo>
                <a:lnTo>
                  <a:pt x="517" y="134"/>
                </a:lnTo>
                <a:lnTo>
                  <a:pt x="513" y="129"/>
                </a:lnTo>
                <a:lnTo>
                  <a:pt x="513" y="129"/>
                </a:lnTo>
                <a:lnTo>
                  <a:pt x="469" y="64"/>
                </a:lnTo>
                <a:lnTo>
                  <a:pt x="469" y="64"/>
                </a:lnTo>
                <a:lnTo>
                  <a:pt x="460" y="52"/>
                </a:lnTo>
                <a:lnTo>
                  <a:pt x="450" y="39"/>
                </a:lnTo>
                <a:lnTo>
                  <a:pt x="437" y="28"/>
                </a:lnTo>
                <a:lnTo>
                  <a:pt x="420" y="18"/>
                </a:lnTo>
                <a:lnTo>
                  <a:pt x="420" y="18"/>
                </a:lnTo>
                <a:lnTo>
                  <a:pt x="410" y="13"/>
                </a:lnTo>
                <a:lnTo>
                  <a:pt x="398" y="9"/>
                </a:lnTo>
                <a:lnTo>
                  <a:pt x="385" y="7"/>
                </a:lnTo>
                <a:lnTo>
                  <a:pt x="373" y="3"/>
                </a:lnTo>
                <a:lnTo>
                  <a:pt x="348" y="0"/>
                </a:lnTo>
                <a:lnTo>
                  <a:pt x="337" y="0"/>
                </a:lnTo>
                <a:lnTo>
                  <a:pt x="328" y="0"/>
                </a:lnTo>
                <a:lnTo>
                  <a:pt x="328" y="0"/>
                </a:lnTo>
                <a:lnTo>
                  <a:pt x="319" y="3"/>
                </a:lnTo>
                <a:lnTo>
                  <a:pt x="310" y="7"/>
                </a:lnTo>
                <a:lnTo>
                  <a:pt x="301" y="12"/>
                </a:lnTo>
                <a:lnTo>
                  <a:pt x="293" y="17"/>
                </a:lnTo>
                <a:lnTo>
                  <a:pt x="280" y="28"/>
                </a:lnTo>
                <a:lnTo>
                  <a:pt x="274" y="36"/>
                </a:lnTo>
                <a:lnTo>
                  <a:pt x="274" y="36"/>
                </a:lnTo>
                <a:lnTo>
                  <a:pt x="271" y="44"/>
                </a:lnTo>
                <a:lnTo>
                  <a:pt x="267" y="57"/>
                </a:lnTo>
                <a:lnTo>
                  <a:pt x="263" y="72"/>
                </a:lnTo>
                <a:lnTo>
                  <a:pt x="263" y="72"/>
                </a:lnTo>
                <a:close/>
                <a:moveTo>
                  <a:pt x="239" y="962"/>
                </a:moveTo>
                <a:lnTo>
                  <a:pt x="239" y="962"/>
                </a:lnTo>
                <a:lnTo>
                  <a:pt x="244" y="994"/>
                </a:lnTo>
                <a:lnTo>
                  <a:pt x="253" y="1041"/>
                </a:lnTo>
                <a:lnTo>
                  <a:pt x="253" y="1041"/>
                </a:lnTo>
                <a:lnTo>
                  <a:pt x="256" y="1051"/>
                </a:lnTo>
                <a:lnTo>
                  <a:pt x="259" y="1061"/>
                </a:lnTo>
                <a:lnTo>
                  <a:pt x="261" y="1073"/>
                </a:lnTo>
                <a:lnTo>
                  <a:pt x="261" y="1079"/>
                </a:lnTo>
                <a:lnTo>
                  <a:pt x="259" y="1087"/>
                </a:lnTo>
                <a:lnTo>
                  <a:pt x="259" y="1087"/>
                </a:lnTo>
                <a:lnTo>
                  <a:pt x="258" y="1100"/>
                </a:lnTo>
                <a:lnTo>
                  <a:pt x="258" y="1112"/>
                </a:lnTo>
                <a:lnTo>
                  <a:pt x="257" y="1124"/>
                </a:lnTo>
                <a:lnTo>
                  <a:pt x="256" y="1140"/>
                </a:lnTo>
                <a:lnTo>
                  <a:pt x="256" y="1140"/>
                </a:lnTo>
                <a:lnTo>
                  <a:pt x="249" y="1232"/>
                </a:lnTo>
                <a:lnTo>
                  <a:pt x="249" y="1232"/>
                </a:lnTo>
                <a:lnTo>
                  <a:pt x="244" y="1229"/>
                </a:lnTo>
                <a:lnTo>
                  <a:pt x="240" y="1225"/>
                </a:lnTo>
                <a:lnTo>
                  <a:pt x="239" y="1222"/>
                </a:lnTo>
                <a:lnTo>
                  <a:pt x="239" y="1222"/>
                </a:lnTo>
                <a:lnTo>
                  <a:pt x="239" y="1180"/>
                </a:lnTo>
                <a:lnTo>
                  <a:pt x="239" y="1150"/>
                </a:lnTo>
                <a:lnTo>
                  <a:pt x="239" y="1130"/>
                </a:lnTo>
                <a:lnTo>
                  <a:pt x="239" y="1130"/>
                </a:lnTo>
                <a:lnTo>
                  <a:pt x="238" y="1096"/>
                </a:lnTo>
                <a:lnTo>
                  <a:pt x="238" y="1040"/>
                </a:lnTo>
                <a:lnTo>
                  <a:pt x="239" y="962"/>
                </a:lnTo>
                <a:lnTo>
                  <a:pt x="239" y="962"/>
                </a:lnTo>
                <a:close/>
                <a:moveTo>
                  <a:pt x="1423" y="1065"/>
                </a:moveTo>
                <a:lnTo>
                  <a:pt x="1423" y="1065"/>
                </a:lnTo>
                <a:lnTo>
                  <a:pt x="1436" y="1087"/>
                </a:lnTo>
                <a:lnTo>
                  <a:pt x="1445" y="1105"/>
                </a:lnTo>
                <a:lnTo>
                  <a:pt x="1452" y="1118"/>
                </a:lnTo>
                <a:lnTo>
                  <a:pt x="1452" y="1118"/>
                </a:lnTo>
                <a:lnTo>
                  <a:pt x="1453" y="1124"/>
                </a:lnTo>
                <a:lnTo>
                  <a:pt x="1454" y="1131"/>
                </a:lnTo>
                <a:lnTo>
                  <a:pt x="1453" y="1145"/>
                </a:lnTo>
                <a:lnTo>
                  <a:pt x="1452" y="1162"/>
                </a:lnTo>
                <a:lnTo>
                  <a:pt x="1224" y="1211"/>
                </a:lnTo>
                <a:lnTo>
                  <a:pt x="1224" y="1211"/>
                </a:lnTo>
                <a:lnTo>
                  <a:pt x="1255" y="1203"/>
                </a:lnTo>
                <a:lnTo>
                  <a:pt x="1324" y="1185"/>
                </a:lnTo>
                <a:lnTo>
                  <a:pt x="1394" y="1164"/>
                </a:lnTo>
                <a:lnTo>
                  <a:pt x="1417" y="1155"/>
                </a:lnTo>
                <a:lnTo>
                  <a:pt x="1425" y="1153"/>
                </a:lnTo>
                <a:lnTo>
                  <a:pt x="1427" y="1150"/>
                </a:lnTo>
                <a:lnTo>
                  <a:pt x="1427" y="1150"/>
                </a:lnTo>
                <a:lnTo>
                  <a:pt x="1427" y="1144"/>
                </a:lnTo>
                <a:lnTo>
                  <a:pt x="1427" y="1133"/>
                </a:lnTo>
                <a:lnTo>
                  <a:pt x="1426" y="1104"/>
                </a:lnTo>
                <a:lnTo>
                  <a:pt x="1423" y="1065"/>
                </a:lnTo>
                <a:lnTo>
                  <a:pt x="1423" y="1065"/>
                </a:lnTo>
                <a:close/>
                <a:moveTo>
                  <a:pt x="566" y="439"/>
                </a:moveTo>
                <a:lnTo>
                  <a:pt x="573" y="459"/>
                </a:lnTo>
                <a:lnTo>
                  <a:pt x="569" y="517"/>
                </a:lnTo>
                <a:lnTo>
                  <a:pt x="569" y="517"/>
                </a:lnTo>
                <a:lnTo>
                  <a:pt x="555" y="498"/>
                </a:lnTo>
                <a:lnTo>
                  <a:pt x="537" y="473"/>
                </a:lnTo>
                <a:lnTo>
                  <a:pt x="537" y="473"/>
                </a:lnTo>
                <a:lnTo>
                  <a:pt x="535" y="468"/>
                </a:lnTo>
                <a:lnTo>
                  <a:pt x="533" y="462"/>
                </a:lnTo>
                <a:lnTo>
                  <a:pt x="532" y="454"/>
                </a:lnTo>
                <a:lnTo>
                  <a:pt x="533" y="445"/>
                </a:lnTo>
                <a:lnTo>
                  <a:pt x="533" y="445"/>
                </a:lnTo>
                <a:lnTo>
                  <a:pt x="536" y="441"/>
                </a:lnTo>
                <a:lnTo>
                  <a:pt x="540" y="440"/>
                </a:lnTo>
                <a:lnTo>
                  <a:pt x="545" y="439"/>
                </a:lnTo>
                <a:lnTo>
                  <a:pt x="551" y="437"/>
                </a:lnTo>
                <a:lnTo>
                  <a:pt x="562" y="437"/>
                </a:lnTo>
                <a:lnTo>
                  <a:pt x="566" y="439"/>
                </a:lnTo>
                <a:lnTo>
                  <a:pt x="566" y="439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pptxa69_荷物を運ぶ人のシルエット</dc:title>
  <dc:subject>pptxa69_荷物を運ぶ人のシルエット</dc:subject>
  <dc:creator>でじけろお</dc:creator>
  <cp:revision>1</cp:revision>
  <dcterms:created xsi:type="dcterms:W3CDTF">2018-05-20T00:31:01Z</dcterms:created>
  <dcterms:modified xsi:type="dcterms:W3CDTF">2019-07-08T14:33:45Z</dcterms:modified>
  <cp:version>1</cp:version>
</cp:coreProperties>
</file>